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819" r:id="rId4"/>
  </p:sldMasterIdLst>
  <p:notesMasterIdLst>
    <p:notesMasterId r:id="rId16"/>
  </p:notesMasterIdLst>
  <p:handoutMasterIdLst>
    <p:handoutMasterId r:id="rId17"/>
  </p:handoutMasterIdLst>
  <p:sldIdLst>
    <p:sldId id="4619" r:id="rId5"/>
    <p:sldId id="4689" r:id="rId6"/>
    <p:sldId id="4600" r:id="rId7"/>
    <p:sldId id="4594" r:id="rId8"/>
    <p:sldId id="4659" r:id="rId9"/>
    <p:sldId id="4690" r:id="rId10"/>
    <p:sldId id="4691" r:id="rId11"/>
    <p:sldId id="4663" r:id="rId12"/>
    <p:sldId id="4693" r:id="rId13"/>
    <p:sldId id="4694" r:id="rId14"/>
    <p:sldId id="4623" r:id="rId15"/>
  </p:sldIdLst>
  <p:sldSz cx="9906000" cy="6858000" type="A4"/>
  <p:notesSz cx="6735763" cy="9866313"/>
  <p:custShowLst>
    <p:custShow name="目的別スライド ショー 1" id="0">
      <p:sldLst/>
    </p:custShow>
  </p:custShow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99"/>
    <a:srgbClr val="FF7C80"/>
    <a:srgbClr val="FF6969"/>
    <a:srgbClr val="FDD4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8E5E-A59E-4873-9FA9-A9D19C85DF95}" v="31" dt="2025-11-17T08:38:30.5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07" autoAdjust="0"/>
    <p:restoredTop sz="86915" autoAdjust="0"/>
  </p:normalViewPr>
  <p:slideViewPr>
    <p:cSldViewPr snapToGrid="0" showGuides="1">
      <p:cViewPr varScale="1">
        <p:scale>
          <a:sx n="67" d="100"/>
          <a:sy n="67" d="100"/>
        </p:scale>
        <p:origin x="72" y="708"/>
      </p:cViewPr>
      <p:guideLst>
        <p:guide orient="horz" pos="2183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図師 尚文(ZUSHI Naofumi)" userId="977cf3cf-92ce-4201-a48f-a0fb8aa041a8" providerId="ADAL" clId="{90E00C33-9E2D-42B9-8C2C-1916F4DD4909}"/>
    <pc:docChg chg="undo custSel addSld delSld modSld sldOrd modShowInfo">
      <pc:chgData name="図師 尚文(ZUSHI Naofumi)" userId="977cf3cf-92ce-4201-a48f-a0fb8aa041a8" providerId="ADAL" clId="{90E00C33-9E2D-42B9-8C2C-1916F4DD4909}" dt="2025-07-11T02:46:18.533" v="1732" actId="2696"/>
      <pc:docMkLst>
        <pc:docMk/>
      </pc:docMkLst>
      <pc:sldChg chg="del">
        <pc:chgData name="図師 尚文(ZUSHI Naofumi)" userId="977cf3cf-92ce-4201-a48f-a0fb8aa041a8" providerId="ADAL" clId="{90E00C33-9E2D-42B9-8C2C-1916F4DD4909}" dt="2025-07-09T04:24:56.096" v="0" actId="2696"/>
        <pc:sldMkLst>
          <pc:docMk/>
          <pc:sldMk cId="3008278466" sldId="275"/>
        </pc:sldMkLst>
      </pc:sldChg>
      <pc:sldChg chg="del">
        <pc:chgData name="図師 尚文(ZUSHI Naofumi)" userId="977cf3cf-92ce-4201-a48f-a0fb8aa041a8" providerId="ADAL" clId="{90E00C33-9E2D-42B9-8C2C-1916F4DD4909}" dt="2025-07-09T04:24:56.096" v="0" actId="2696"/>
        <pc:sldMkLst>
          <pc:docMk/>
          <pc:sldMk cId="690318877" sldId="281"/>
        </pc:sldMkLst>
      </pc:sldChg>
      <pc:sldChg chg="del">
        <pc:chgData name="図師 尚文(ZUSHI Naofumi)" userId="977cf3cf-92ce-4201-a48f-a0fb8aa041a8" providerId="ADAL" clId="{90E00C33-9E2D-42B9-8C2C-1916F4DD4909}" dt="2025-07-09T04:26:34.774" v="10" actId="2696"/>
        <pc:sldMkLst>
          <pc:docMk/>
          <pc:sldMk cId="667736295" sldId="4549"/>
        </pc:sldMkLst>
      </pc:sldChg>
      <pc:sldChg chg="del">
        <pc:chgData name="図師 尚文(ZUSHI Naofumi)" userId="977cf3cf-92ce-4201-a48f-a0fb8aa041a8" providerId="ADAL" clId="{90E00C33-9E2D-42B9-8C2C-1916F4DD4909}" dt="2025-07-09T04:24:56.096" v="0" actId="2696"/>
        <pc:sldMkLst>
          <pc:docMk/>
          <pc:sldMk cId="3631900770" sldId="4588"/>
        </pc:sldMkLst>
      </pc:sldChg>
      <pc:sldChg chg="addSp delSp modSp del delDesignElem">
        <pc:chgData name="図師 尚文(ZUSHI Naofumi)" userId="977cf3cf-92ce-4201-a48f-a0fb8aa041a8" providerId="ADAL" clId="{90E00C33-9E2D-42B9-8C2C-1916F4DD4909}" dt="2025-07-09T04:38:46.360" v="146" actId="2696"/>
        <pc:sldMkLst>
          <pc:docMk/>
          <pc:sldMk cId="1159575335" sldId="4593"/>
        </pc:sldMkLst>
      </pc:sldChg>
      <pc:sldChg chg="delSp modSp mod ord">
        <pc:chgData name="図師 尚文(ZUSHI Naofumi)" userId="977cf3cf-92ce-4201-a48f-a0fb8aa041a8" providerId="ADAL" clId="{90E00C33-9E2D-42B9-8C2C-1916F4DD4909}" dt="2025-07-09T08:43:40.698" v="1015" actId="1076"/>
        <pc:sldMkLst>
          <pc:docMk/>
          <pc:sldMk cId="3913759922" sldId="4594"/>
        </pc:sldMkLst>
      </pc:sldChg>
      <pc:sldChg chg="modSp del mod ord">
        <pc:chgData name="図師 尚文(ZUSHI Naofumi)" userId="977cf3cf-92ce-4201-a48f-a0fb8aa041a8" providerId="ADAL" clId="{90E00C33-9E2D-42B9-8C2C-1916F4DD4909}" dt="2025-07-11T02:33:15.987" v="1674" actId="2696"/>
        <pc:sldMkLst>
          <pc:docMk/>
          <pc:sldMk cId="386693171" sldId="4595"/>
        </pc:sldMkLst>
      </pc:sldChg>
      <pc:sldChg chg="modSp del">
        <pc:chgData name="図師 尚文(ZUSHI Naofumi)" userId="977cf3cf-92ce-4201-a48f-a0fb8aa041a8" providerId="ADAL" clId="{90E00C33-9E2D-42B9-8C2C-1916F4DD4909}" dt="2025-07-09T04:38:46.360" v="146" actId="2696"/>
        <pc:sldMkLst>
          <pc:docMk/>
          <pc:sldMk cId="3243855120" sldId="4596"/>
        </pc:sldMkLst>
      </pc:sldChg>
      <pc:sldChg chg="modSp del">
        <pc:chgData name="図師 尚文(ZUSHI Naofumi)" userId="977cf3cf-92ce-4201-a48f-a0fb8aa041a8" providerId="ADAL" clId="{90E00C33-9E2D-42B9-8C2C-1916F4DD4909}" dt="2025-07-09T04:38:46.360" v="146" actId="2696"/>
        <pc:sldMkLst>
          <pc:docMk/>
          <pc:sldMk cId="2930316605" sldId="4597"/>
        </pc:sldMkLst>
      </pc:sldChg>
      <pc:sldChg chg="del">
        <pc:chgData name="図師 尚文(ZUSHI Naofumi)" userId="977cf3cf-92ce-4201-a48f-a0fb8aa041a8" providerId="ADAL" clId="{90E00C33-9E2D-42B9-8C2C-1916F4DD4909}" dt="2025-07-09T04:24:56.096" v="0" actId="2696"/>
        <pc:sldMkLst>
          <pc:docMk/>
          <pc:sldMk cId="2365225675" sldId="4599"/>
        </pc:sldMkLst>
      </pc:sldChg>
      <pc:sldChg chg="addSp delSp modSp mod delDesignElem">
        <pc:chgData name="図師 尚文(ZUSHI Naofumi)" userId="977cf3cf-92ce-4201-a48f-a0fb8aa041a8" providerId="ADAL" clId="{90E00C33-9E2D-42B9-8C2C-1916F4DD4909}" dt="2025-07-09T04:32:18.309" v="56" actId="20577"/>
        <pc:sldMkLst>
          <pc:docMk/>
          <pc:sldMk cId="3229941991" sldId="4600"/>
        </pc:sldMkLst>
      </pc:sldChg>
      <pc:sldChg chg="modSp del ord">
        <pc:chgData name="図師 尚文(ZUSHI Naofumi)" userId="977cf3cf-92ce-4201-a48f-a0fb8aa041a8" providerId="ADAL" clId="{90E00C33-9E2D-42B9-8C2C-1916F4DD4909}" dt="2025-07-09T07:15:36.410" v="359" actId="2696"/>
        <pc:sldMkLst>
          <pc:docMk/>
          <pc:sldMk cId="318214588" sldId="4604"/>
        </pc:sldMkLst>
      </pc:sldChg>
      <pc:sldChg chg="modSp ord">
        <pc:chgData name="図師 尚文(ZUSHI Naofumi)" userId="977cf3cf-92ce-4201-a48f-a0fb8aa041a8" providerId="ADAL" clId="{90E00C33-9E2D-42B9-8C2C-1916F4DD4909}" dt="2025-07-09T04:38:26.645" v="145"/>
        <pc:sldMkLst>
          <pc:docMk/>
          <pc:sldMk cId="514044093" sldId="4605"/>
        </pc:sldMkLst>
      </pc:sldChg>
      <pc:sldChg chg="modSp ord">
        <pc:chgData name="図師 尚文(ZUSHI Naofumi)" userId="977cf3cf-92ce-4201-a48f-a0fb8aa041a8" providerId="ADAL" clId="{90E00C33-9E2D-42B9-8C2C-1916F4DD4909}" dt="2025-07-09T04:49:08.110" v="207"/>
        <pc:sldMkLst>
          <pc:docMk/>
          <pc:sldMk cId="1365428474" sldId="4606"/>
        </pc:sldMkLst>
      </pc:sldChg>
      <pc:sldChg chg="addSp delSp modSp mod ord">
        <pc:chgData name="図師 尚文(ZUSHI Naofumi)" userId="977cf3cf-92ce-4201-a48f-a0fb8aa041a8" providerId="ADAL" clId="{90E00C33-9E2D-42B9-8C2C-1916F4DD4909}" dt="2025-07-09T07:11:13.134" v="279" actId="1037"/>
        <pc:sldMkLst>
          <pc:docMk/>
          <pc:sldMk cId="262964398" sldId="4607"/>
        </pc:sldMkLst>
      </pc:sldChg>
      <pc:sldChg chg="del">
        <pc:chgData name="図師 尚文(ZUSHI Naofumi)" userId="977cf3cf-92ce-4201-a48f-a0fb8aa041a8" providerId="ADAL" clId="{90E00C33-9E2D-42B9-8C2C-1916F4DD4909}" dt="2025-07-09T04:24:56.096" v="0" actId="2696"/>
        <pc:sldMkLst>
          <pc:docMk/>
          <pc:sldMk cId="1941900167" sldId="4608"/>
        </pc:sldMkLst>
      </pc:sldChg>
      <pc:sldChg chg="del">
        <pc:chgData name="図師 尚文(ZUSHI Naofumi)" userId="977cf3cf-92ce-4201-a48f-a0fb8aa041a8" providerId="ADAL" clId="{90E00C33-9E2D-42B9-8C2C-1916F4DD4909}" dt="2025-07-09T04:24:56.096" v="0" actId="2696"/>
        <pc:sldMkLst>
          <pc:docMk/>
          <pc:sldMk cId="219814804" sldId="4609"/>
        </pc:sldMkLst>
      </pc:sldChg>
      <pc:sldChg chg="del">
        <pc:chgData name="図師 尚文(ZUSHI Naofumi)" userId="977cf3cf-92ce-4201-a48f-a0fb8aa041a8" providerId="ADAL" clId="{90E00C33-9E2D-42B9-8C2C-1916F4DD4909}" dt="2025-07-09T08:03:40.613" v="634" actId="2696"/>
        <pc:sldMkLst>
          <pc:docMk/>
          <pc:sldMk cId="3155390451" sldId="4611"/>
        </pc:sldMkLst>
      </pc:sldChg>
      <pc:sldChg chg="modSp del">
        <pc:chgData name="図師 尚文(ZUSHI Naofumi)" userId="977cf3cf-92ce-4201-a48f-a0fb8aa041a8" providerId="ADAL" clId="{90E00C33-9E2D-42B9-8C2C-1916F4DD4909}" dt="2025-07-09T04:38:46.360" v="146" actId="2696"/>
        <pc:sldMkLst>
          <pc:docMk/>
          <pc:sldMk cId="2587752549" sldId="4612"/>
        </pc:sldMkLst>
      </pc:sldChg>
      <pc:sldChg chg="del">
        <pc:chgData name="図師 尚文(ZUSHI Naofumi)" userId="977cf3cf-92ce-4201-a48f-a0fb8aa041a8" providerId="ADAL" clId="{90E00C33-9E2D-42B9-8C2C-1916F4DD4909}" dt="2025-07-09T04:24:56.096" v="0" actId="2696"/>
        <pc:sldMkLst>
          <pc:docMk/>
          <pc:sldMk cId="3076587696" sldId="4614"/>
        </pc:sldMkLst>
      </pc:sldChg>
      <pc:sldChg chg="modSp mod">
        <pc:chgData name="図師 尚文(ZUSHI Naofumi)" userId="977cf3cf-92ce-4201-a48f-a0fb8aa041a8" providerId="ADAL" clId="{90E00C33-9E2D-42B9-8C2C-1916F4DD4909}" dt="2025-07-09T04:30:07.147" v="44"/>
        <pc:sldMkLst>
          <pc:docMk/>
          <pc:sldMk cId="2336937963" sldId="4615"/>
        </pc:sldMkLst>
      </pc:sldChg>
      <pc:sldChg chg="modSp del mod ord">
        <pc:chgData name="図師 尚文(ZUSHI Naofumi)" userId="977cf3cf-92ce-4201-a48f-a0fb8aa041a8" providerId="ADAL" clId="{90E00C33-9E2D-42B9-8C2C-1916F4DD4909}" dt="2025-07-11T02:33:15.987" v="1674" actId="2696"/>
        <pc:sldMkLst>
          <pc:docMk/>
          <pc:sldMk cId="1138322417" sldId="4616"/>
        </pc:sldMkLst>
      </pc:sldChg>
      <pc:sldChg chg="modSp del">
        <pc:chgData name="図師 尚文(ZUSHI Naofumi)" userId="977cf3cf-92ce-4201-a48f-a0fb8aa041a8" providerId="ADAL" clId="{90E00C33-9E2D-42B9-8C2C-1916F4DD4909}" dt="2025-07-09T04:38:46.360" v="146" actId="2696"/>
        <pc:sldMkLst>
          <pc:docMk/>
          <pc:sldMk cId="952883196" sldId="4617"/>
        </pc:sldMkLst>
      </pc:sldChg>
      <pc:sldChg chg="modSp del">
        <pc:chgData name="図師 尚文(ZUSHI Naofumi)" userId="977cf3cf-92ce-4201-a48f-a0fb8aa041a8" providerId="ADAL" clId="{90E00C33-9E2D-42B9-8C2C-1916F4DD4909}" dt="2025-07-09T04:38:46.360" v="146" actId="2696"/>
        <pc:sldMkLst>
          <pc:docMk/>
          <pc:sldMk cId="3693641678" sldId="4618"/>
        </pc:sldMkLst>
      </pc:sldChg>
      <pc:sldChg chg="modSp mod">
        <pc:chgData name="図師 尚文(ZUSHI Naofumi)" userId="977cf3cf-92ce-4201-a48f-a0fb8aa041a8" providerId="ADAL" clId="{90E00C33-9E2D-42B9-8C2C-1916F4DD4909}" dt="2025-07-09T04:27:47.652" v="14"/>
        <pc:sldMkLst>
          <pc:docMk/>
          <pc:sldMk cId="2607550036" sldId="4619"/>
        </pc:sldMkLst>
      </pc:sldChg>
      <pc:sldChg chg="new del">
        <pc:chgData name="図師 尚文(ZUSHI Naofumi)" userId="977cf3cf-92ce-4201-a48f-a0fb8aa041a8" providerId="ADAL" clId="{90E00C33-9E2D-42B9-8C2C-1916F4DD4909}" dt="2025-07-09T04:28:48.531" v="16" actId="680"/>
        <pc:sldMkLst>
          <pc:docMk/>
          <pc:sldMk cId="404079283" sldId="4620"/>
        </pc:sldMkLst>
      </pc:sldChg>
      <pc:sldChg chg="addSp delSp modSp mod setBg setClrOvrMap delDesignElem">
        <pc:chgData name="図師 尚文(ZUSHI Naofumi)" userId="977cf3cf-92ce-4201-a48f-a0fb8aa041a8" providerId="ADAL" clId="{90E00C33-9E2D-42B9-8C2C-1916F4DD4909}" dt="2025-07-09T04:32:35.045" v="57"/>
        <pc:sldMkLst>
          <pc:docMk/>
          <pc:sldMk cId="2245569973" sldId="4620"/>
        </pc:sldMkLst>
      </pc:sldChg>
      <pc:sldChg chg="addSp delSp modSp mod setBg setClrOvrMap delDesignElem">
        <pc:chgData name="図師 尚文(ZUSHI Naofumi)" userId="977cf3cf-92ce-4201-a48f-a0fb8aa041a8" providerId="ADAL" clId="{90E00C33-9E2D-42B9-8C2C-1916F4DD4909}" dt="2025-07-09T04:32:55.364" v="58"/>
        <pc:sldMkLst>
          <pc:docMk/>
          <pc:sldMk cId="1771934033" sldId="4621"/>
        </pc:sldMkLst>
      </pc:sldChg>
      <pc:sldChg chg="addSp modSp mod setBg setClrOvrMap delDesignElem">
        <pc:chgData name="図師 尚文(ZUSHI Naofumi)" userId="977cf3cf-92ce-4201-a48f-a0fb8aa041a8" providerId="ADAL" clId="{90E00C33-9E2D-42B9-8C2C-1916F4DD4909}" dt="2025-07-09T04:33:17.504" v="59"/>
        <pc:sldMkLst>
          <pc:docMk/>
          <pc:sldMk cId="2167532483" sldId="4622"/>
        </pc:sldMkLst>
      </pc:sldChg>
      <pc:sldChg chg="modSp del mod">
        <pc:chgData name="図師 尚文(ZUSHI Naofumi)" userId="977cf3cf-92ce-4201-a48f-a0fb8aa041a8" providerId="ADAL" clId="{90E00C33-9E2D-42B9-8C2C-1916F4DD4909}" dt="2025-07-09T04:52:44.305" v="226" actId="2696"/>
        <pc:sldMkLst>
          <pc:docMk/>
          <pc:sldMk cId="2142186407" sldId="4623"/>
        </pc:sldMkLst>
      </pc:sldChg>
      <pc:sldChg chg="addSp delSp modSp mod">
        <pc:chgData name="図師 尚文(ZUSHI Naofumi)" userId="977cf3cf-92ce-4201-a48f-a0fb8aa041a8" providerId="ADAL" clId="{90E00C33-9E2D-42B9-8C2C-1916F4DD4909}" dt="2025-07-09T07:11:21.964" v="280" actId="1076"/>
        <pc:sldMkLst>
          <pc:docMk/>
          <pc:sldMk cId="983516805" sldId="4624"/>
        </pc:sldMkLst>
      </pc:sldChg>
      <pc:sldChg chg="modSp mod">
        <pc:chgData name="図師 尚文(ZUSHI Naofumi)" userId="977cf3cf-92ce-4201-a48f-a0fb8aa041a8" providerId="ADAL" clId="{90E00C33-9E2D-42B9-8C2C-1916F4DD4909}" dt="2025-07-10T09:19:09.040" v="1424" actId="20577"/>
        <pc:sldMkLst>
          <pc:docMk/>
          <pc:sldMk cId="7595243" sldId="4625"/>
        </pc:sldMkLst>
      </pc:sldChg>
      <pc:sldChg chg="addSp delSp modSp mod setBg">
        <pc:chgData name="図師 尚文(ZUSHI Naofumi)" userId="977cf3cf-92ce-4201-a48f-a0fb8aa041a8" providerId="ADAL" clId="{90E00C33-9E2D-42B9-8C2C-1916F4DD4909}" dt="2025-07-09T08:43:59.956" v="1017" actId="1076"/>
        <pc:sldMkLst>
          <pc:docMk/>
          <pc:sldMk cId="1179614324" sldId="4626"/>
        </pc:sldMkLst>
      </pc:sldChg>
      <pc:sldChg chg="del">
        <pc:chgData name="図師 尚文(ZUSHI Naofumi)" userId="977cf3cf-92ce-4201-a48f-a0fb8aa041a8" providerId="ADAL" clId="{90E00C33-9E2D-42B9-8C2C-1916F4DD4909}" dt="2025-07-09T07:58:36.059" v="632" actId="2696"/>
        <pc:sldMkLst>
          <pc:docMk/>
          <pc:sldMk cId="1191828433" sldId="4627"/>
        </pc:sldMkLst>
      </pc:sldChg>
      <pc:sldChg chg="addSp delSp modSp mod">
        <pc:chgData name="図師 尚文(ZUSHI Naofumi)" userId="977cf3cf-92ce-4201-a48f-a0fb8aa041a8" providerId="ADAL" clId="{90E00C33-9E2D-42B9-8C2C-1916F4DD4909}" dt="2025-07-09T07:34:29.456" v="551" actId="1076"/>
        <pc:sldMkLst>
          <pc:docMk/>
          <pc:sldMk cId="276088248" sldId="4628"/>
        </pc:sldMkLst>
      </pc:sldChg>
      <pc:sldChg chg="delSp modSp del mod ord">
        <pc:chgData name="図師 尚文(ZUSHI Naofumi)" userId="977cf3cf-92ce-4201-a48f-a0fb8aa041a8" providerId="ADAL" clId="{90E00C33-9E2D-42B9-8C2C-1916F4DD4909}" dt="2025-07-09T07:33:06.311" v="542" actId="2696"/>
        <pc:sldMkLst>
          <pc:docMk/>
          <pc:sldMk cId="1645960097" sldId="4629"/>
        </pc:sldMkLst>
      </pc:sldChg>
      <pc:sldChg chg="addSp delSp modSp mod">
        <pc:chgData name="図師 尚文(ZUSHI Naofumi)" userId="977cf3cf-92ce-4201-a48f-a0fb8aa041a8" providerId="ADAL" clId="{90E00C33-9E2D-42B9-8C2C-1916F4DD4909}" dt="2025-07-09T08:46:05.154" v="1044" actId="20577"/>
        <pc:sldMkLst>
          <pc:docMk/>
          <pc:sldMk cId="3447034184" sldId="4630"/>
        </pc:sldMkLst>
      </pc:sldChg>
      <pc:sldChg chg="del">
        <pc:chgData name="図師 尚文(ZUSHI Naofumi)" userId="977cf3cf-92ce-4201-a48f-a0fb8aa041a8" providerId="ADAL" clId="{90E00C33-9E2D-42B9-8C2C-1916F4DD4909}" dt="2025-07-09T07:58:36.059" v="632" actId="2696"/>
        <pc:sldMkLst>
          <pc:docMk/>
          <pc:sldMk cId="766390796" sldId="4631"/>
        </pc:sldMkLst>
      </pc:sldChg>
      <pc:sldChg chg="addSp delSp modSp mod">
        <pc:chgData name="図師 尚文(ZUSHI Naofumi)" userId="977cf3cf-92ce-4201-a48f-a0fb8aa041a8" providerId="ADAL" clId="{90E00C33-9E2D-42B9-8C2C-1916F4DD4909}" dt="2025-07-09T08:44:20.620" v="1020" actId="1076"/>
        <pc:sldMkLst>
          <pc:docMk/>
          <pc:sldMk cId="1342715004" sldId="4632"/>
        </pc:sldMkLst>
      </pc:sldChg>
      <pc:sldChg chg="del">
        <pc:chgData name="図師 尚文(ZUSHI Naofumi)" userId="977cf3cf-92ce-4201-a48f-a0fb8aa041a8" providerId="ADAL" clId="{90E00C33-9E2D-42B9-8C2C-1916F4DD4909}" dt="2025-07-09T07:37:16.478" v="565" actId="2696"/>
        <pc:sldMkLst>
          <pc:docMk/>
          <pc:sldMk cId="946941550" sldId="4633"/>
        </pc:sldMkLst>
      </pc:sldChg>
      <pc:sldChg chg="delSp modSp mod">
        <pc:chgData name="図師 尚文(ZUSHI Naofumi)" userId="977cf3cf-92ce-4201-a48f-a0fb8aa041a8" providerId="ADAL" clId="{90E00C33-9E2D-42B9-8C2C-1916F4DD4909}" dt="2025-07-09T07:34:54.438" v="556" actId="14100"/>
        <pc:sldMkLst>
          <pc:docMk/>
          <pc:sldMk cId="4233311782" sldId="4634"/>
        </pc:sldMkLst>
      </pc:sldChg>
      <pc:sldChg chg="delSp modSp mod">
        <pc:chgData name="図師 尚文(ZUSHI Naofumi)" userId="977cf3cf-92ce-4201-a48f-a0fb8aa041a8" providerId="ADAL" clId="{90E00C33-9E2D-42B9-8C2C-1916F4DD4909}" dt="2025-07-09T08:44:30.503" v="1022" actId="14100"/>
        <pc:sldMkLst>
          <pc:docMk/>
          <pc:sldMk cId="810138104" sldId="4635"/>
        </pc:sldMkLst>
      </pc:sldChg>
      <pc:sldChg chg="addSp delSp modSp mod">
        <pc:chgData name="図師 尚文(ZUSHI Naofumi)" userId="977cf3cf-92ce-4201-a48f-a0fb8aa041a8" providerId="ADAL" clId="{90E00C33-9E2D-42B9-8C2C-1916F4DD4909}" dt="2025-07-09T07:50:38.552" v="592" actId="1076"/>
        <pc:sldMkLst>
          <pc:docMk/>
          <pc:sldMk cId="2395867244" sldId="4636"/>
        </pc:sldMkLst>
      </pc:sldChg>
      <pc:sldChg chg="addSp delSp modSp mod">
        <pc:chgData name="図師 尚文(ZUSHI Naofumi)" userId="977cf3cf-92ce-4201-a48f-a0fb8aa041a8" providerId="ADAL" clId="{90E00C33-9E2D-42B9-8C2C-1916F4DD4909}" dt="2025-07-09T08:44:38.904" v="1023" actId="255"/>
        <pc:sldMkLst>
          <pc:docMk/>
          <pc:sldMk cId="3367978498" sldId="4637"/>
        </pc:sldMkLst>
      </pc:sldChg>
      <pc:sldChg chg="addSp modSp mod">
        <pc:chgData name="図師 尚文(ZUSHI Naofumi)" userId="977cf3cf-92ce-4201-a48f-a0fb8aa041a8" providerId="ADAL" clId="{90E00C33-9E2D-42B9-8C2C-1916F4DD4909}" dt="2025-07-09T07:55:33.382" v="614" actId="14100"/>
        <pc:sldMkLst>
          <pc:docMk/>
          <pc:sldMk cId="1792189763" sldId="4638"/>
        </pc:sldMkLst>
      </pc:sldChg>
      <pc:sldChg chg="addSp modSp mod">
        <pc:chgData name="図師 尚文(ZUSHI Naofumi)" userId="977cf3cf-92ce-4201-a48f-a0fb8aa041a8" providerId="ADAL" clId="{90E00C33-9E2D-42B9-8C2C-1916F4DD4909}" dt="2025-07-09T08:44:56.592" v="1028" actId="1035"/>
        <pc:sldMkLst>
          <pc:docMk/>
          <pc:sldMk cId="1836725052" sldId="4639"/>
        </pc:sldMkLst>
      </pc:sldChg>
      <pc:sldChg chg="modSp mod">
        <pc:chgData name="図師 尚文(ZUSHI Naofumi)" userId="977cf3cf-92ce-4201-a48f-a0fb8aa041a8" providerId="ADAL" clId="{90E00C33-9E2D-42B9-8C2C-1916F4DD4909}" dt="2025-07-11T02:19:11.540" v="1633" actId="207"/>
        <pc:sldMkLst>
          <pc:docMk/>
          <pc:sldMk cId="1007279525" sldId="4640"/>
        </pc:sldMkLst>
      </pc:sldChg>
      <pc:sldChg chg="del">
        <pc:chgData name="図師 尚文(ZUSHI Naofumi)" userId="977cf3cf-92ce-4201-a48f-a0fb8aa041a8" providerId="ADAL" clId="{90E00C33-9E2D-42B9-8C2C-1916F4DD4909}" dt="2025-07-09T08:02:49.312" v="633" actId="2696"/>
        <pc:sldMkLst>
          <pc:docMk/>
          <pc:sldMk cId="1917137022" sldId="4640"/>
        </pc:sldMkLst>
      </pc:sldChg>
      <pc:sldChg chg="modSp mod">
        <pc:chgData name="図師 尚文(ZUSHI Naofumi)" userId="977cf3cf-92ce-4201-a48f-a0fb8aa041a8" providerId="ADAL" clId="{90E00C33-9E2D-42B9-8C2C-1916F4DD4909}" dt="2025-07-11T02:19:37.308" v="1634" actId="207"/>
        <pc:sldMkLst>
          <pc:docMk/>
          <pc:sldMk cId="3062934382" sldId="4641"/>
        </pc:sldMkLst>
      </pc:sldChg>
      <pc:sldChg chg="modSp mod">
        <pc:chgData name="図師 尚文(ZUSHI Naofumi)" userId="977cf3cf-92ce-4201-a48f-a0fb8aa041a8" providerId="ADAL" clId="{90E00C33-9E2D-42B9-8C2C-1916F4DD4909}" dt="2025-07-11T02:19:58.802" v="1636" actId="207"/>
        <pc:sldMkLst>
          <pc:docMk/>
          <pc:sldMk cId="2999725877" sldId="4642"/>
        </pc:sldMkLst>
      </pc:sldChg>
      <pc:sldChg chg="modSp mod">
        <pc:chgData name="図師 尚文(ZUSHI Naofumi)" userId="977cf3cf-92ce-4201-a48f-a0fb8aa041a8" providerId="ADAL" clId="{90E00C33-9E2D-42B9-8C2C-1916F4DD4909}" dt="2025-07-11T02:21:02.728" v="1641" actId="207"/>
        <pc:sldMkLst>
          <pc:docMk/>
          <pc:sldMk cId="3835503191" sldId="4643"/>
        </pc:sldMkLst>
      </pc:sldChg>
      <pc:sldChg chg="modSp mod ord">
        <pc:chgData name="図師 尚文(ZUSHI Naofumi)" userId="977cf3cf-92ce-4201-a48f-a0fb8aa041a8" providerId="ADAL" clId="{90E00C33-9E2D-42B9-8C2C-1916F4DD4909}" dt="2025-07-11T02:20:44.860" v="1639" actId="207"/>
        <pc:sldMkLst>
          <pc:docMk/>
          <pc:sldMk cId="1256211319" sldId="4644"/>
        </pc:sldMkLst>
      </pc:sldChg>
      <pc:sldChg chg="del">
        <pc:chgData name="図師 尚文(ZUSHI Naofumi)" userId="977cf3cf-92ce-4201-a48f-a0fb8aa041a8" providerId="ADAL" clId="{90E00C33-9E2D-42B9-8C2C-1916F4DD4909}" dt="2025-07-09T08:41:02.545" v="974" actId="2696"/>
        <pc:sldMkLst>
          <pc:docMk/>
          <pc:sldMk cId="2324928434" sldId="4644"/>
        </pc:sldMkLst>
      </pc:sldChg>
      <pc:sldChg chg="modSp mod">
        <pc:chgData name="図師 尚文(ZUSHI Naofumi)" userId="977cf3cf-92ce-4201-a48f-a0fb8aa041a8" providerId="ADAL" clId="{90E00C33-9E2D-42B9-8C2C-1916F4DD4909}" dt="2025-07-11T02:21:16.399" v="1642" actId="207"/>
        <pc:sldMkLst>
          <pc:docMk/>
          <pc:sldMk cId="567342134" sldId="4645"/>
        </pc:sldMkLst>
      </pc:sldChg>
      <pc:sldChg chg="del">
        <pc:chgData name="図師 尚文(ZUSHI Naofumi)" userId="977cf3cf-92ce-4201-a48f-a0fb8aa041a8" providerId="ADAL" clId="{90E00C33-9E2D-42B9-8C2C-1916F4DD4909}" dt="2025-07-09T08:41:02.545" v="974" actId="2696"/>
        <pc:sldMkLst>
          <pc:docMk/>
          <pc:sldMk cId="2718786082" sldId="4645"/>
        </pc:sldMkLst>
      </pc:sldChg>
      <pc:sldChg chg="modSp mod">
        <pc:chgData name="図師 尚文(ZUSHI Naofumi)" userId="977cf3cf-92ce-4201-a48f-a0fb8aa041a8" providerId="ADAL" clId="{90E00C33-9E2D-42B9-8C2C-1916F4DD4909}" dt="2025-07-11T02:30:26.192" v="1645" actId="207"/>
        <pc:sldMkLst>
          <pc:docMk/>
          <pc:sldMk cId="447901654" sldId="4646"/>
        </pc:sldMkLst>
      </pc:sldChg>
      <pc:sldChg chg="del">
        <pc:chgData name="図師 尚文(ZUSHI Naofumi)" userId="977cf3cf-92ce-4201-a48f-a0fb8aa041a8" providerId="ADAL" clId="{90E00C33-9E2D-42B9-8C2C-1916F4DD4909}" dt="2025-07-09T08:41:02.545" v="974" actId="2696"/>
        <pc:sldMkLst>
          <pc:docMk/>
          <pc:sldMk cId="2769260979" sldId="4646"/>
        </pc:sldMkLst>
      </pc:sldChg>
      <pc:sldChg chg="modSp mod">
        <pc:chgData name="図師 尚文(ZUSHI Naofumi)" userId="977cf3cf-92ce-4201-a48f-a0fb8aa041a8" providerId="ADAL" clId="{90E00C33-9E2D-42B9-8C2C-1916F4DD4909}" dt="2025-07-11T02:31:04.408" v="1647" actId="207"/>
        <pc:sldMkLst>
          <pc:docMk/>
          <pc:sldMk cId="2569261881" sldId="4647"/>
        </pc:sldMkLst>
      </pc:sldChg>
      <pc:sldChg chg="del">
        <pc:chgData name="図師 尚文(ZUSHI Naofumi)" userId="977cf3cf-92ce-4201-a48f-a0fb8aa041a8" providerId="ADAL" clId="{90E00C33-9E2D-42B9-8C2C-1916F4DD4909}" dt="2025-07-09T08:41:02.545" v="974" actId="2696"/>
        <pc:sldMkLst>
          <pc:docMk/>
          <pc:sldMk cId="3580168088" sldId="4647"/>
        </pc:sldMkLst>
      </pc:sldChg>
      <pc:sldChg chg="del">
        <pc:chgData name="図師 尚文(ZUSHI Naofumi)" userId="977cf3cf-92ce-4201-a48f-a0fb8aa041a8" providerId="ADAL" clId="{90E00C33-9E2D-42B9-8C2C-1916F4DD4909}" dt="2025-07-09T08:41:02.545" v="974" actId="2696"/>
        <pc:sldMkLst>
          <pc:docMk/>
          <pc:sldMk cId="2052169535" sldId="4648"/>
        </pc:sldMkLst>
      </pc:sldChg>
      <pc:sldChg chg="modSp mod">
        <pc:chgData name="図師 尚文(ZUSHI Naofumi)" userId="977cf3cf-92ce-4201-a48f-a0fb8aa041a8" providerId="ADAL" clId="{90E00C33-9E2D-42B9-8C2C-1916F4DD4909}" dt="2025-07-11T02:32:18.612" v="1652" actId="207"/>
        <pc:sldMkLst>
          <pc:docMk/>
          <pc:sldMk cId="2675417713" sldId="4648"/>
        </pc:sldMkLst>
      </pc:sldChg>
      <pc:sldChg chg="delSp del mod">
        <pc:chgData name="図師 尚文(ZUSHI Naofumi)" userId="977cf3cf-92ce-4201-a48f-a0fb8aa041a8" providerId="ADAL" clId="{90E00C33-9E2D-42B9-8C2C-1916F4DD4909}" dt="2025-07-11T02:46:18.533" v="1732" actId="2696"/>
        <pc:sldMkLst>
          <pc:docMk/>
          <pc:sldMk cId="3483154590" sldId="4649"/>
        </pc:sldMkLst>
      </pc:sldChg>
      <pc:sldChg chg="addSp delSp modSp add del mod setBg">
        <pc:chgData name="図師 尚文(ZUSHI Naofumi)" userId="977cf3cf-92ce-4201-a48f-a0fb8aa041a8" providerId="ADAL" clId="{90E00C33-9E2D-42B9-8C2C-1916F4DD4909}" dt="2025-07-11T02:43:59.250" v="1718" actId="1076"/>
        <pc:sldMkLst>
          <pc:docMk/>
          <pc:sldMk cId="2339869497" sldId="4650"/>
        </pc:sldMkLst>
      </pc:sldChg>
      <pc:sldChg chg="addSp modSp mod">
        <pc:chgData name="図師 尚文(ZUSHI Naofumi)" userId="977cf3cf-92ce-4201-a48f-a0fb8aa041a8" providerId="ADAL" clId="{90E00C33-9E2D-42B9-8C2C-1916F4DD4909}" dt="2025-07-10T09:40:56.556" v="1500" actId="14100"/>
        <pc:sldMkLst>
          <pc:docMk/>
          <pc:sldMk cId="3154234379" sldId="4651"/>
        </pc:sldMkLst>
      </pc:sldChg>
      <pc:sldChg chg="addSp delSp modSp mod setBg">
        <pc:chgData name="図師 尚文(ZUSHI Naofumi)" userId="977cf3cf-92ce-4201-a48f-a0fb8aa041a8" providerId="ADAL" clId="{90E00C33-9E2D-42B9-8C2C-1916F4DD4909}" dt="2025-07-11T02:38:27.841" v="1680" actId="1076"/>
        <pc:sldMkLst>
          <pc:docMk/>
          <pc:sldMk cId="3320814628" sldId="4652"/>
        </pc:sldMkLst>
      </pc:sldChg>
      <pc:sldChg chg="addSp delSp modSp add del mod setBg addAnim delAnim">
        <pc:chgData name="図師 尚文(ZUSHI Naofumi)" userId="977cf3cf-92ce-4201-a48f-a0fb8aa041a8" providerId="ADAL" clId="{90E00C33-9E2D-42B9-8C2C-1916F4DD4909}" dt="2025-07-10T09:39:17.473" v="1484" actId="14100"/>
        <pc:sldMkLst>
          <pc:docMk/>
          <pc:sldMk cId="3327878772" sldId="4653"/>
        </pc:sldMkLst>
      </pc:sldChg>
      <pc:sldChg chg="addSp modSp mod">
        <pc:chgData name="図師 尚文(ZUSHI Naofumi)" userId="977cf3cf-92ce-4201-a48f-a0fb8aa041a8" providerId="ADAL" clId="{90E00C33-9E2D-42B9-8C2C-1916F4DD4909}" dt="2025-07-11T02:45:57.214" v="1731" actId="14100"/>
        <pc:sldMkLst>
          <pc:docMk/>
          <pc:sldMk cId="1701527264" sldId="4654"/>
        </pc:sldMkLst>
      </pc:sldChg>
      <pc:sldChg chg="addSp modSp mod">
        <pc:chgData name="図師 尚文(ZUSHI Naofumi)" userId="977cf3cf-92ce-4201-a48f-a0fb8aa041a8" providerId="ADAL" clId="{90E00C33-9E2D-42B9-8C2C-1916F4DD4909}" dt="2025-07-11T02:45:08.931" v="1730" actId="1076"/>
        <pc:sldMkLst>
          <pc:docMk/>
          <pc:sldMk cId="1728371893" sldId="4655"/>
        </pc:sldMkLst>
      </pc:sldChg>
      <pc:sldChg chg="addSp modSp mod">
        <pc:chgData name="図師 尚文(ZUSHI Naofumi)" userId="977cf3cf-92ce-4201-a48f-a0fb8aa041a8" providerId="ADAL" clId="{90E00C33-9E2D-42B9-8C2C-1916F4DD4909}" dt="2025-07-11T02:44:17.334" v="1720" actId="1076"/>
        <pc:sldMkLst>
          <pc:docMk/>
          <pc:sldMk cId="52034169" sldId="4656"/>
        </pc:sldMkLst>
      </pc:sldChg>
    </pc:docChg>
  </pc:docChgLst>
  <pc:docChgLst>
    <pc:chgData name="図師 尚文(ZUSHI Naofumi)" userId="977cf3cf-92ce-4201-a48f-a0fb8aa041a8" providerId="ADAL" clId="{5E9E6A4F-9B8F-4223-9941-4129F92B5EA2}"/>
    <pc:docChg chg="custSel delSld modSld">
      <pc:chgData name="図師 尚文(ZUSHI Naofumi)" userId="977cf3cf-92ce-4201-a48f-a0fb8aa041a8" providerId="ADAL" clId="{5E9E6A4F-9B8F-4223-9941-4129F92B5EA2}" dt="2025-09-19T10:25:37.047" v="187" actId="20577"/>
      <pc:docMkLst>
        <pc:docMk/>
      </pc:docMkLst>
      <pc:sldChg chg="modSp mod">
        <pc:chgData name="図師 尚文(ZUSHI Naofumi)" userId="977cf3cf-92ce-4201-a48f-a0fb8aa041a8" providerId="ADAL" clId="{5E9E6A4F-9B8F-4223-9941-4129F92B5EA2}" dt="2025-09-19T10:09:09.063" v="181" actId="20577"/>
        <pc:sldMkLst>
          <pc:docMk/>
          <pc:sldMk cId="3913759922" sldId="4594"/>
        </pc:sldMkLst>
      </pc:sldChg>
      <pc:sldChg chg="modSp mod">
        <pc:chgData name="図師 尚文(ZUSHI Naofumi)" userId="977cf3cf-92ce-4201-a48f-a0fb8aa041a8" providerId="ADAL" clId="{5E9E6A4F-9B8F-4223-9941-4129F92B5EA2}" dt="2025-09-19T10:03:39.823" v="99" actId="207"/>
        <pc:sldMkLst>
          <pc:docMk/>
          <pc:sldMk cId="2336937963" sldId="4615"/>
        </pc:sldMkLst>
      </pc:sldChg>
      <pc:sldChg chg="delSp modSp mod">
        <pc:chgData name="図師 尚文(ZUSHI Naofumi)" userId="977cf3cf-92ce-4201-a48f-a0fb8aa041a8" providerId="ADAL" clId="{5E9E6A4F-9B8F-4223-9941-4129F92B5EA2}" dt="2025-09-19T10:03:20.995" v="96" actId="21"/>
        <pc:sldMkLst>
          <pc:docMk/>
          <pc:sldMk cId="2607550036" sldId="4619"/>
        </pc:sldMkLst>
      </pc:sldChg>
      <pc:sldChg chg="modSp mod">
        <pc:chgData name="図師 尚文(ZUSHI Naofumi)" userId="977cf3cf-92ce-4201-a48f-a0fb8aa041a8" providerId="ADAL" clId="{5E9E6A4F-9B8F-4223-9941-4129F92B5EA2}" dt="2025-09-19T10:01:56.424" v="89" actId="20577"/>
        <pc:sldMkLst>
          <pc:docMk/>
          <pc:sldMk cId="2915430101" sldId="4665"/>
        </pc:sldMkLst>
      </pc:sldChg>
      <pc:sldChg chg="modSp mod">
        <pc:chgData name="図師 尚文(ZUSHI Naofumi)" userId="977cf3cf-92ce-4201-a48f-a0fb8aa041a8" providerId="ADAL" clId="{5E9E6A4F-9B8F-4223-9941-4129F92B5EA2}" dt="2025-09-19T09:59:44.297" v="41" actId="207"/>
        <pc:sldMkLst>
          <pc:docMk/>
          <pc:sldMk cId="670222988" sldId="4666"/>
        </pc:sldMkLst>
      </pc:sldChg>
      <pc:sldChg chg="modSp mod">
        <pc:chgData name="図師 尚文(ZUSHI Naofumi)" userId="977cf3cf-92ce-4201-a48f-a0fb8aa041a8" providerId="ADAL" clId="{5E9E6A4F-9B8F-4223-9941-4129F92B5EA2}" dt="2025-09-19T10:25:37.047" v="187" actId="20577"/>
        <pc:sldMkLst>
          <pc:docMk/>
          <pc:sldMk cId="359572928" sldId="4667"/>
        </pc:sldMkLst>
      </pc:sldChg>
      <pc:sldChg chg="modSp mod">
        <pc:chgData name="図師 尚文(ZUSHI Naofumi)" userId="977cf3cf-92ce-4201-a48f-a0fb8aa041a8" providerId="ADAL" clId="{5E9E6A4F-9B8F-4223-9941-4129F92B5EA2}" dt="2025-09-19T10:04:55.730" v="139" actId="1076"/>
        <pc:sldMkLst>
          <pc:docMk/>
          <pc:sldMk cId="604196248" sldId="4668"/>
        </pc:sldMkLst>
      </pc:sldChg>
      <pc:sldChg chg="del">
        <pc:chgData name="図師 尚文(ZUSHI Naofumi)" userId="977cf3cf-92ce-4201-a48f-a0fb8aa041a8" providerId="ADAL" clId="{5E9E6A4F-9B8F-4223-9941-4129F92B5EA2}" dt="2025-09-19T09:56:36.815" v="32" actId="2696"/>
        <pc:sldMkLst>
          <pc:docMk/>
          <pc:sldMk cId="3223503727" sldId="4669"/>
        </pc:sldMkLst>
      </pc:sldChg>
      <pc:sldChg chg="del">
        <pc:chgData name="図師 尚文(ZUSHI Naofumi)" userId="977cf3cf-92ce-4201-a48f-a0fb8aa041a8" providerId="ADAL" clId="{5E9E6A4F-9B8F-4223-9941-4129F92B5EA2}" dt="2025-09-19T09:56:39.689" v="33" actId="2696"/>
        <pc:sldMkLst>
          <pc:docMk/>
          <pc:sldMk cId="3039493931" sldId="4670"/>
        </pc:sldMkLst>
      </pc:sldChg>
    </pc:docChg>
  </pc:docChgLst>
  <pc:docChgLst>
    <pc:chgData name="図師 尚文(ZUSHI Naofumi)" userId="977cf3cf-92ce-4201-a48f-a0fb8aa041a8" providerId="ADAL" clId="{7176DD90-BF7E-47A7-BF6D-95AAF85254E7}"/>
    <pc:docChg chg="undo custSel addSld delSld modSld sldOrd">
      <pc:chgData name="図師 尚文(ZUSHI Naofumi)" userId="977cf3cf-92ce-4201-a48f-a0fb8aa041a8" providerId="ADAL" clId="{7176DD90-BF7E-47A7-BF6D-95AAF85254E7}" dt="2025-11-17T08:38:32.556" v="403" actId="207"/>
      <pc:docMkLst>
        <pc:docMk/>
      </pc:docMkLst>
      <pc:sldChg chg="addSp delSp modSp mod setBg setClrOvrMap">
        <pc:chgData name="図師 尚文(ZUSHI Naofumi)" userId="977cf3cf-92ce-4201-a48f-a0fb8aa041a8" providerId="ADAL" clId="{7176DD90-BF7E-47A7-BF6D-95AAF85254E7}" dt="2025-11-07T04:03:57.968" v="99" actId="1076"/>
        <pc:sldMkLst>
          <pc:docMk/>
          <pc:sldMk cId="3913759922" sldId="4594"/>
        </pc:sldMkLst>
        <pc:spChg chg="add mod">
          <ac:chgData name="図師 尚文(ZUSHI Naofumi)" userId="977cf3cf-92ce-4201-a48f-a0fb8aa041a8" providerId="ADAL" clId="{7176DD90-BF7E-47A7-BF6D-95AAF85254E7}" dt="2025-11-07T04:03:55.563" v="98" actId="1076"/>
          <ac:spMkLst>
            <pc:docMk/>
            <pc:sldMk cId="3913759922" sldId="4594"/>
            <ac:spMk id="3" creationId="{FF204A94-9856-D21F-346A-11B809C703CC}"/>
          </ac:spMkLst>
        </pc:spChg>
        <pc:spChg chg="mod ord">
          <ac:chgData name="図師 尚文(ZUSHI Naofumi)" userId="977cf3cf-92ce-4201-a48f-a0fb8aa041a8" providerId="ADAL" clId="{7176DD90-BF7E-47A7-BF6D-95AAF85254E7}" dt="2025-11-07T02:48:28.298" v="45" actId="26606"/>
          <ac:spMkLst>
            <pc:docMk/>
            <pc:sldMk cId="3913759922" sldId="4594"/>
            <ac:spMk id="4" creationId="{B16C3BCD-58B7-AAEA-7A59-9EB1E06DD309}"/>
          </ac:spMkLst>
        </pc:spChg>
        <pc:spChg chg="add mod">
          <ac:chgData name="図師 尚文(ZUSHI Naofumi)" userId="977cf3cf-92ce-4201-a48f-a0fb8aa041a8" providerId="ADAL" clId="{7176DD90-BF7E-47A7-BF6D-95AAF85254E7}" dt="2025-11-07T04:03:57.968" v="99" actId="1076"/>
          <ac:spMkLst>
            <pc:docMk/>
            <pc:sldMk cId="3913759922" sldId="4594"/>
            <ac:spMk id="5" creationId="{8D307025-CA3A-E622-F972-B43949444F1D}"/>
          </ac:spMkLst>
        </pc:spChg>
        <pc:spChg chg="add">
          <ac:chgData name="図師 尚文(ZUSHI Naofumi)" userId="977cf3cf-92ce-4201-a48f-a0fb8aa041a8" providerId="ADAL" clId="{7176DD90-BF7E-47A7-BF6D-95AAF85254E7}" dt="2025-11-07T02:48:28.298" v="45" actId="26606"/>
          <ac:spMkLst>
            <pc:docMk/>
            <pc:sldMk cId="3913759922" sldId="4594"/>
            <ac:spMk id="8" creationId="{AD2D45C7-2E37-44FD-AC77-116CD14B9ED9}"/>
          </ac:spMkLst>
        </pc:spChg>
        <pc:spChg chg="add">
          <ac:chgData name="図師 尚文(ZUSHI Naofumi)" userId="977cf3cf-92ce-4201-a48f-a0fb8aa041a8" providerId="ADAL" clId="{7176DD90-BF7E-47A7-BF6D-95AAF85254E7}" dt="2025-11-07T02:48:28.298" v="45" actId="26606"/>
          <ac:spMkLst>
            <pc:docMk/>
            <pc:sldMk cId="3913759922" sldId="4594"/>
            <ac:spMk id="9" creationId="{1FF88480-2CF1-4C54-8CE3-2CA9CD9FF896}"/>
          </ac:spMkLst>
        </pc:spChg>
      </pc:sldChg>
      <pc:sldChg chg="addSp modSp mod setBg">
        <pc:chgData name="図師 尚文(ZUSHI Naofumi)" userId="977cf3cf-92ce-4201-a48f-a0fb8aa041a8" providerId="ADAL" clId="{7176DD90-BF7E-47A7-BF6D-95AAF85254E7}" dt="2025-11-07T02:45:50.724" v="6" actId="26606"/>
        <pc:sldMkLst>
          <pc:docMk/>
          <pc:sldMk cId="3229941991" sldId="4600"/>
        </pc:sldMkLst>
        <pc:spChg chg="mod">
          <ac:chgData name="図師 尚文(ZUSHI Naofumi)" userId="977cf3cf-92ce-4201-a48f-a0fb8aa041a8" providerId="ADAL" clId="{7176DD90-BF7E-47A7-BF6D-95AAF85254E7}" dt="2025-11-07T02:45:50.724" v="6" actId="26606"/>
          <ac:spMkLst>
            <pc:docMk/>
            <pc:sldMk cId="3229941991" sldId="4600"/>
            <ac:spMk id="4" creationId="{B16C3BCD-58B7-AAEA-7A59-9EB1E06DD309}"/>
          </ac:spMkLst>
        </pc:spChg>
        <pc:spChg chg="mod">
          <ac:chgData name="図師 尚文(ZUSHI Naofumi)" userId="977cf3cf-92ce-4201-a48f-a0fb8aa041a8" providerId="ADAL" clId="{7176DD90-BF7E-47A7-BF6D-95AAF85254E7}" dt="2025-11-07T02:45:50.724" v="6" actId="26606"/>
          <ac:spMkLst>
            <pc:docMk/>
            <pc:sldMk cId="3229941991" sldId="4600"/>
            <ac:spMk id="5" creationId="{CAD16BAA-1491-6098-A32B-C8F5D1B91B3C}"/>
          </ac:spMkLst>
        </pc:spChg>
        <pc:spChg chg="add">
          <ac:chgData name="図師 尚文(ZUSHI Naofumi)" userId="977cf3cf-92ce-4201-a48f-a0fb8aa041a8" providerId="ADAL" clId="{7176DD90-BF7E-47A7-BF6D-95AAF85254E7}" dt="2025-11-07T02:45:50.724" v="6" actId="26606"/>
          <ac:spMkLst>
            <pc:docMk/>
            <pc:sldMk cId="3229941991" sldId="4600"/>
            <ac:spMk id="20" creationId="{4609862E-48F9-45AC-8D44-67A0268A7935}"/>
          </ac:spMkLst>
        </pc:spChg>
        <pc:spChg chg="add">
          <ac:chgData name="図師 尚文(ZUSHI Naofumi)" userId="977cf3cf-92ce-4201-a48f-a0fb8aa041a8" providerId="ADAL" clId="{7176DD90-BF7E-47A7-BF6D-95AAF85254E7}" dt="2025-11-07T02:45:50.724" v="6" actId="26606"/>
          <ac:spMkLst>
            <pc:docMk/>
            <pc:sldMk cId="3229941991" sldId="4600"/>
            <ac:spMk id="22" creationId="{2D5EEA8B-2D86-4D1D-96B3-6B8290303786}"/>
          </ac:spMkLst>
        </pc:spChg>
        <pc:cxnChg chg="add">
          <ac:chgData name="図師 尚文(ZUSHI Naofumi)" userId="977cf3cf-92ce-4201-a48f-a0fb8aa041a8" providerId="ADAL" clId="{7176DD90-BF7E-47A7-BF6D-95AAF85254E7}" dt="2025-11-07T02:45:50.724" v="6" actId="26606"/>
          <ac:cxnSpMkLst>
            <pc:docMk/>
            <pc:sldMk cId="3229941991" sldId="4600"/>
            <ac:cxnSpMk id="10" creationId="{FEB90296-CFE0-401D-9CA3-32966EC4F01D}"/>
          </ac:cxnSpMkLst>
        </pc:cxnChg>
        <pc:cxnChg chg="add">
          <ac:chgData name="図師 尚文(ZUSHI Naofumi)" userId="977cf3cf-92ce-4201-a48f-a0fb8aa041a8" providerId="ADAL" clId="{7176DD90-BF7E-47A7-BF6D-95AAF85254E7}" dt="2025-11-07T02:45:50.724" v="6" actId="26606"/>
          <ac:cxnSpMkLst>
            <pc:docMk/>
            <pc:sldMk cId="3229941991" sldId="4600"/>
            <ac:cxnSpMk id="12" creationId="{08C9B4EE-7611-4ED9-B356-7BDD377C39B0}"/>
          </ac:cxnSpMkLst>
        </pc:cxnChg>
        <pc:cxnChg chg="add">
          <ac:chgData name="図師 尚文(ZUSHI Naofumi)" userId="977cf3cf-92ce-4201-a48f-a0fb8aa041a8" providerId="ADAL" clId="{7176DD90-BF7E-47A7-BF6D-95AAF85254E7}" dt="2025-11-07T02:45:50.724" v="6" actId="26606"/>
          <ac:cxnSpMkLst>
            <pc:docMk/>
            <pc:sldMk cId="3229941991" sldId="4600"/>
            <ac:cxnSpMk id="14" creationId="{4A4F266A-F2F7-47CD-8BBC-E3777E982FD2}"/>
          </ac:cxnSpMkLst>
        </pc:cxnChg>
        <pc:cxnChg chg="add">
          <ac:chgData name="図師 尚文(ZUSHI Naofumi)" userId="977cf3cf-92ce-4201-a48f-a0fb8aa041a8" providerId="ADAL" clId="{7176DD90-BF7E-47A7-BF6D-95AAF85254E7}" dt="2025-11-07T02:45:50.724" v="6" actId="26606"/>
          <ac:cxnSpMkLst>
            <pc:docMk/>
            <pc:sldMk cId="3229941991" sldId="4600"/>
            <ac:cxnSpMk id="16" creationId="{20D69C80-8919-4A32-B897-F2A21F940574}"/>
          </ac:cxnSpMkLst>
        </pc:cxnChg>
        <pc:cxnChg chg="add">
          <ac:chgData name="図師 尚文(ZUSHI Naofumi)" userId="977cf3cf-92ce-4201-a48f-a0fb8aa041a8" providerId="ADAL" clId="{7176DD90-BF7E-47A7-BF6D-95AAF85254E7}" dt="2025-11-07T02:45:50.724" v="6" actId="26606"/>
          <ac:cxnSpMkLst>
            <pc:docMk/>
            <pc:sldMk cId="3229941991" sldId="4600"/>
            <ac:cxnSpMk id="18" creationId="{F427B072-CC5B-481B-9719-8CD4C54444BE}"/>
          </ac:cxnSpMkLst>
        </pc:cxnChg>
      </pc:sldChg>
      <pc:sldChg chg="modSp del mod">
        <pc:chgData name="図師 尚文(ZUSHI Naofumi)" userId="977cf3cf-92ce-4201-a48f-a0fb8aa041a8" providerId="ADAL" clId="{7176DD90-BF7E-47A7-BF6D-95AAF85254E7}" dt="2025-11-07T02:47:51.719" v="41" actId="2696"/>
        <pc:sldMkLst>
          <pc:docMk/>
          <pc:sldMk cId="2336937963" sldId="4615"/>
        </pc:sldMkLst>
      </pc:sldChg>
      <pc:sldChg chg="addSp modSp mod">
        <pc:chgData name="図師 尚文(ZUSHI Naofumi)" userId="977cf3cf-92ce-4201-a48f-a0fb8aa041a8" providerId="ADAL" clId="{7176DD90-BF7E-47A7-BF6D-95AAF85254E7}" dt="2025-11-17T08:38:32.556" v="403" actId="207"/>
        <pc:sldMkLst>
          <pc:docMk/>
          <pc:sldMk cId="2607550036" sldId="4619"/>
        </pc:sldMkLst>
        <pc:spChg chg="mod">
          <ac:chgData name="図師 尚文(ZUSHI Naofumi)" userId="977cf3cf-92ce-4201-a48f-a0fb8aa041a8" providerId="ADAL" clId="{7176DD90-BF7E-47A7-BF6D-95AAF85254E7}" dt="2025-11-17T01:27:16.619" v="289" actId="1035"/>
          <ac:spMkLst>
            <pc:docMk/>
            <pc:sldMk cId="2607550036" sldId="4619"/>
            <ac:spMk id="2" creationId="{ED841701-53B5-4A49-905B-256C99F0B87D}"/>
          </ac:spMkLst>
        </pc:spChg>
        <pc:spChg chg="add mod">
          <ac:chgData name="図師 尚文(ZUSHI Naofumi)" userId="977cf3cf-92ce-4201-a48f-a0fb8aa041a8" providerId="ADAL" clId="{7176DD90-BF7E-47A7-BF6D-95AAF85254E7}" dt="2025-11-17T08:38:32.556" v="403" actId="207"/>
          <ac:spMkLst>
            <pc:docMk/>
            <pc:sldMk cId="2607550036" sldId="4619"/>
            <ac:spMk id="3" creationId="{BDC6EE7F-7189-7C70-7F60-CF96F2759041}"/>
          </ac:spMkLst>
        </pc:spChg>
        <pc:cxnChg chg="mod">
          <ac:chgData name="図師 尚文(ZUSHI Naofumi)" userId="977cf3cf-92ce-4201-a48f-a0fb8aa041a8" providerId="ADAL" clId="{7176DD90-BF7E-47A7-BF6D-95AAF85254E7}" dt="2025-11-17T01:27:20.773" v="299" actId="1035"/>
          <ac:cxnSpMkLst>
            <pc:docMk/>
            <pc:sldMk cId="2607550036" sldId="4619"/>
            <ac:cxnSpMk id="5" creationId="{CEE38AB3-2D6F-4D3A-962C-3109CB1FCB6F}"/>
          </ac:cxnSpMkLst>
        </pc:cxnChg>
      </pc:sldChg>
      <pc:sldChg chg="modSp mod modNotesTx">
        <pc:chgData name="図師 尚文(ZUSHI Naofumi)" userId="977cf3cf-92ce-4201-a48f-a0fb8aa041a8" providerId="ADAL" clId="{7176DD90-BF7E-47A7-BF6D-95AAF85254E7}" dt="2025-11-07T04:56:04.910" v="243" actId="14100"/>
        <pc:sldMkLst>
          <pc:docMk/>
          <pc:sldMk cId="3918610965" sldId="4623"/>
        </pc:sldMkLst>
        <pc:spChg chg="mod">
          <ac:chgData name="図師 尚文(ZUSHI Naofumi)" userId="977cf3cf-92ce-4201-a48f-a0fb8aa041a8" providerId="ADAL" clId="{7176DD90-BF7E-47A7-BF6D-95AAF85254E7}" dt="2025-11-07T04:56:04.910" v="243" actId="14100"/>
          <ac:spMkLst>
            <pc:docMk/>
            <pc:sldMk cId="3918610965" sldId="4623"/>
            <ac:spMk id="7" creationId="{EEE4B892-B142-164E-392F-7F2F489C1785}"/>
          </ac:spMkLst>
        </pc:spChg>
      </pc:sldChg>
      <pc:sldChg chg="addSp modSp mod setBg">
        <pc:chgData name="図師 尚文(ZUSHI Naofumi)" userId="977cf3cf-92ce-4201-a48f-a0fb8aa041a8" providerId="ADAL" clId="{7176DD90-BF7E-47A7-BF6D-95AAF85254E7}" dt="2025-11-07T02:49:24.765" v="58" actId="26606"/>
        <pc:sldMkLst>
          <pc:docMk/>
          <pc:sldMk cId="698750787" sldId="4659"/>
        </pc:sldMkLst>
        <pc:spChg chg="mod">
          <ac:chgData name="図師 尚文(ZUSHI Naofumi)" userId="977cf3cf-92ce-4201-a48f-a0fb8aa041a8" providerId="ADAL" clId="{7176DD90-BF7E-47A7-BF6D-95AAF85254E7}" dt="2025-11-07T02:49:24.765" v="58" actId="26606"/>
          <ac:spMkLst>
            <pc:docMk/>
            <pc:sldMk cId="698750787" sldId="4659"/>
            <ac:spMk id="4" creationId="{4DAB83DA-F948-C0C1-B052-01D19A646144}"/>
          </ac:spMkLst>
        </pc:spChg>
        <pc:spChg chg="mod">
          <ac:chgData name="図師 尚文(ZUSHI Naofumi)" userId="977cf3cf-92ce-4201-a48f-a0fb8aa041a8" providerId="ADAL" clId="{7176DD90-BF7E-47A7-BF6D-95AAF85254E7}" dt="2025-11-07T02:49:24.765" v="58" actId="26606"/>
          <ac:spMkLst>
            <pc:docMk/>
            <pc:sldMk cId="698750787" sldId="4659"/>
            <ac:spMk id="5" creationId="{44CAE985-F2A6-2824-E489-843E4D353CC7}"/>
          </ac:spMkLst>
        </pc:spChg>
        <pc:spChg chg="add">
          <ac:chgData name="図師 尚文(ZUSHI Naofumi)" userId="977cf3cf-92ce-4201-a48f-a0fb8aa041a8" providerId="ADAL" clId="{7176DD90-BF7E-47A7-BF6D-95AAF85254E7}" dt="2025-11-07T02:49:24.765" v="58" actId="26606"/>
          <ac:spMkLst>
            <pc:docMk/>
            <pc:sldMk cId="698750787" sldId="4659"/>
            <ac:spMk id="20" creationId="{4609862E-48F9-45AC-8D44-67A0268A7935}"/>
          </ac:spMkLst>
        </pc:spChg>
        <pc:spChg chg="add">
          <ac:chgData name="図師 尚文(ZUSHI Naofumi)" userId="977cf3cf-92ce-4201-a48f-a0fb8aa041a8" providerId="ADAL" clId="{7176DD90-BF7E-47A7-BF6D-95AAF85254E7}" dt="2025-11-07T02:49:24.765" v="58" actId="26606"/>
          <ac:spMkLst>
            <pc:docMk/>
            <pc:sldMk cId="698750787" sldId="4659"/>
            <ac:spMk id="22" creationId="{2D5EEA8B-2D86-4D1D-96B3-6B8290303786}"/>
          </ac:spMkLst>
        </pc:spChg>
        <pc:cxnChg chg="add">
          <ac:chgData name="図師 尚文(ZUSHI Naofumi)" userId="977cf3cf-92ce-4201-a48f-a0fb8aa041a8" providerId="ADAL" clId="{7176DD90-BF7E-47A7-BF6D-95AAF85254E7}" dt="2025-11-07T02:49:24.765" v="58" actId="26606"/>
          <ac:cxnSpMkLst>
            <pc:docMk/>
            <pc:sldMk cId="698750787" sldId="4659"/>
            <ac:cxnSpMk id="10" creationId="{FEB90296-CFE0-401D-9CA3-32966EC4F01D}"/>
          </ac:cxnSpMkLst>
        </pc:cxnChg>
        <pc:cxnChg chg="add">
          <ac:chgData name="図師 尚文(ZUSHI Naofumi)" userId="977cf3cf-92ce-4201-a48f-a0fb8aa041a8" providerId="ADAL" clId="{7176DD90-BF7E-47A7-BF6D-95AAF85254E7}" dt="2025-11-07T02:49:24.765" v="58" actId="26606"/>
          <ac:cxnSpMkLst>
            <pc:docMk/>
            <pc:sldMk cId="698750787" sldId="4659"/>
            <ac:cxnSpMk id="12" creationId="{08C9B4EE-7611-4ED9-B356-7BDD377C39B0}"/>
          </ac:cxnSpMkLst>
        </pc:cxnChg>
        <pc:cxnChg chg="add">
          <ac:chgData name="図師 尚文(ZUSHI Naofumi)" userId="977cf3cf-92ce-4201-a48f-a0fb8aa041a8" providerId="ADAL" clId="{7176DD90-BF7E-47A7-BF6D-95AAF85254E7}" dt="2025-11-07T02:49:24.765" v="58" actId="26606"/>
          <ac:cxnSpMkLst>
            <pc:docMk/>
            <pc:sldMk cId="698750787" sldId="4659"/>
            <ac:cxnSpMk id="14" creationId="{4A4F266A-F2F7-47CD-8BBC-E3777E982FD2}"/>
          </ac:cxnSpMkLst>
        </pc:cxnChg>
        <pc:cxnChg chg="add">
          <ac:chgData name="図師 尚文(ZUSHI Naofumi)" userId="977cf3cf-92ce-4201-a48f-a0fb8aa041a8" providerId="ADAL" clId="{7176DD90-BF7E-47A7-BF6D-95AAF85254E7}" dt="2025-11-07T02:49:24.765" v="58" actId="26606"/>
          <ac:cxnSpMkLst>
            <pc:docMk/>
            <pc:sldMk cId="698750787" sldId="4659"/>
            <ac:cxnSpMk id="16" creationId="{20D69C80-8919-4A32-B897-F2A21F940574}"/>
          </ac:cxnSpMkLst>
        </pc:cxnChg>
        <pc:cxnChg chg="add">
          <ac:chgData name="図師 尚文(ZUSHI Naofumi)" userId="977cf3cf-92ce-4201-a48f-a0fb8aa041a8" providerId="ADAL" clId="{7176DD90-BF7E-47A7-BF6D-95AAF85254E7}" dt="2025-11-07T02:49:24.765" v="58" actId="26606"/>
          <ac:cxnSpMkLst>
            <pc:docMk/>
            <pc:sldMk cId="698750787" sldId="4659"/>
            <ac:cxnSpMk id="18" creationId="{F427B072-CC5B-481B-9719-8CD4C54444BE}"/>
          </ac:cxnSpMkLst>
        </pc:cxnChg>
      </pc:sldChg>
      <pc:sldChg chg="addSp modSp mod setBg">
        <pc:chgData name="図師 尚文(ZUSHI Naofumi)" userId="977cf3cf-92ce-4201-a48f-a0fb8aa041a8" providerId="ADAL" clId="{7176DD90-BF7E-47A7-BF6D-95AAF85254E7}" dt="2025-11-07T04:24:23.780" v="135" actId="26606"/>
        <pc:sldMkLst>
          <pc:docMk/>
          <pc:sldMk cId="1398887240" sldId="4663"/>
        </pc:sldMkLst>
        <pc:spChg chg="mod">
          <ac:chgData name="図師 尚文(ZUSHI Naofumi)" userId="977cf3cf-92ce-4201-a48f-a0fb8aa041a8" providerId="ADAL" clId="{7176DD90-BF7E-47A7-BF6D-95AAF85254E7}" dt="2025-11-07T04:24:23.780" v="135" actId="26606"/>
          <ac:spMkLst>
            <pc:docMk/>
            <pc:sldMk cId="1398887240" sldId="4663"/>
            <ac:spMk id="4" creationId="{2BAAC0CF-63D3-3939-16C1-0B1B84D0AB76}"/>
          </ac:spMkLst>
        </pc:spChg>
        <pc:spChg chg="mod">
          <ac:chgData name="図師 尚文(ZUSHI Naofumi)" userId="977cf3cf-92ce-4201-a48f-a0fb8aa041a8" providerId="ADAL" clId="{7176DD90-BF7E-47A7-BF6D-95AAF85254E7}" dt="2025-11-07T04:24:23.780" v="135" actId="26606"/>
          <ac:spMkLst>
            <pc:docMk/>
            <pc:sldMk cId="1398887240" sldId="4663"/>
            <ac:spMk id="5" creationId="{51812818-2790-7F6D-D599-34683A476A9B}"/>
          </ac:spMkLst>
        </pc:spChg>
        <pc:spChg chg="add">
          <ac:chgData name="図師 尚文(ZUSHI Naofumi)" userId="977cf3cf-92ce-4201-a48f-a0fb8aa041a8" providerId="ADAL" clId="{7176DD90-BF7E-47A7-BF6D-95AAF85254E7}" dt="2025-11-07T04:24:23.780" v="135" actId="26606"/>
          <ac:spMkLst>
            <pc:docMk/>
            <pc:sldMk cId="1398887240" sldId="4663"/>
            <ac:spMk id="20" creationId="{4609862E-48F9-45AC-8D44-67A0268A7935}"/>
          </ac:spMkLst>
        </pc:spChg>
        <pc:spChg chg="add">
          <ac:chgData name="図師 尚文(ZUSHI Naofumi)" userId="977cf3cf-92ce-4201-a48f-a0fb8aa041a8" providerId="ADAL" clId="{7176DD90-BF7E-47A7-BF6D-95AAF85254E7}" dt="2025-11-07T04:24:23.780" v="135" actId="26606"/>
          <ac:spMkLst>
            <pc:docMk/>
            <pc:sldMk cId="1398887240" sldId="4663"/>
            <ac:spMk id="22" creationId="{2D5EEA8B-2D86-4D1D-96B3-6B8290303786}"/>
          </ac:spMkLst>
        </pc:spChg>
        <pc:cxnChg chg="add">
          <ac:chgData name="図師 尚文(ZUSHI Naofumi)" userId="977cf3cf-92ce-4201-a48f-a0fb8aa041a8" providerId="ADAL" clId="{7176DD90-BF7E-47A7-BF6D-95AAF85254E7}" dt="2025-11-07T04:24:23.780" v="135" actId="26606"/>
          <ac:cxnSpMkLst>
            <pc:docMk/>
            <pc:sldMk cId="1398887240" sldId="4663"/>
            <ac:cxnSpMk id="10" creationId="{FEB90296-CFE0-401D-9CA3-32966EC4F01D}"/>
          </ac:cxnSpMkLst>
        </pc:cxnChg>
        <pc:cxnChg chg="add">
          <ac:chgData name="図師 尚文(ZUSHI Naofumi)" userId="977cf3cf-92ce-4201-a48f-a0fb8aa041a8" providerId="ADAL" clId="{7176DD90-BF7E-47A7-BF6D-95AAF85254E7}" dt="2025-11-07T04:24:23.780" v="135" actId="26606"/>
          <ac:cxnSpMkLst>
            <pc:docMk/>
            <pc:sldMk cId="1398887240" sldId="4663"/>
            <ac:cxnSpMk id="12" creationId="{08C9B4EE-7611-4ED9-B356-7BDD377C39B0}"/>
          </ac:cxnSpMkLst>
        </pc:cxnChg>
        <pc:cxnChg chg="add">
          <ac:chgData name="図師 尚文(ZUSHI Naofumi)" userId="977cf3cf-92ce-4201-a48f-a0fb8aa041a8" providerId="ADAL" clId="{7176DD90-BF7E-47A7-BF6D-95AAF85254E7}" dt="2025-11-07T04:24:23.780" v="135" actId="26606"/>
          <ac:cxnSpMkLst>
            <pc:docMk/>
            <pc:sldMk cId="1398887240" sldId="4663"/>
            <ac:cxnSpMk id="14" creationId="{4A4F266A-F2F7-47CD-8BBC-E3777E982FD2}"/>
          </ac:cxnSpMkLst>
        </pc:cxnChg>
        <pc:cxnChg chg="add">
          <ac:chgData name="図師 尚文(ZUSHI Naofumi)" userId="977cf3cf-92ce-4201-a48f-a0fb8aa041a8" providerId="ADAL" clId="{7176DD90-BF7E-47A7-BF6D-95AAF85254E7}" dt="2025-11-07T04:24:23.780" v="135" actId="26606"/>
          <ac:cxnSpMkLst>
            <pc:docMk/>
            <pc:sldMk cId="1398887240" sldId="4663"/>
            <ac:cxnSpMk id="16" creationId="{20D69C80-8919-4A32-B897-F2A21F940574}"/>
          </ac:cxnSpMkLst>
        </pc:cxnChg>
        <pc:cxnChg chg="add">
          <ac:chgData name="図師 尚文(ZUSHI Naofumi)" userId="977cf3cf-92ce-4201-a48f-a0fb8aa041a8" providerId="ADAL" clId="{7176DD90-BF7E-47A7-BF6D-95AAF85254E7}" dt="2025-11-07T04:24:23.780" v="135" actId="26606"/>
          <ac:cxnSpMkLst>
            <pc:docMk/>
            <pc:sldMk cId="1398887240" sldId="4663"/>
            <ac:cxnSpMk id="18" creationId="{F427B072-CC5B-481B-9719-8CD4C54444BE}"/>
          </ac:cxnSpMkLst>
        </pc:cxnChg>
      </pc:sldChg>
      <pc:sldChg chg="del">
        <pc:chgData name="図師 尚文(ZUSHI Naofumi)" userId="977cf3cf-92ce-4201-a48f-a0fb8aa041a8" providerId="ADAL" clId="{7176DD90-BF7E-47A7-BF6D-95AAF85254E7}" dt="2025-11-07T04:05:02.778" v="114" actId="2696"/>
        <pc:sldMkLst>
          <pc:docMk/>
          <pc:sldMk cId="2915430101" sldId="4665"/>
        </pc:sldMkLst>
      </pc:sldChg>
      <pc:sldChg chg="del">
        <pc:chgData name="図師 尚文(ZUSHI Naofumi)" userId="977cf3cf-92ce-4201-a48f-a0fb8aa041a8" providerId="ADAL" clId="{7176DD90-BF7E-47A7-BF6D-95AAF85254E7}" dt="2025-11-07T04:06:25.665" v="129" actId="2696"/>
        <pc:sldMkLst>
          <pc:docMk/>
          <pc:sldMk cId="670222988" sldId="4666"/>
        </pc:sldMkLst>
      </pc:sldChg>
      <pc:sldChg chg="del">
        <pc:chgData name="図師 尚文(ZUSHI Naofumi)" userId="977cf3cf-92ce-4201-a48f-a0fb8aa041a8" providerId="ADAL" clId="{7176DD90-BF7E-47A7-BF6D-95AAF85254E7}" dt="2025-11-07T04:27:18.346" v="161" actId="2696"/>
        <pc:sldMkLst>
          <pc:docMk/>
          <pc:sldMk cId="359572928" sldId="4667"/>
        </pc:sldMkLst>
      </pc:sldChg>
      <pc:sldChg chg="modSp del mod">
        <pc:chgData name="図師 尚文(ZUSHI Naofumi)" userId="977cf3cf-92ce-4201-a48f-a0fb8aa041a8" providerId="ADAL" clId="{7176DD90-BF7E-47A7-BF6D-95AAF85254E7}" dt="2025-11-07T04:29:05.456" v="174" actId="2696"/>
        <pc:sldMkLst>
          <pc:docMk/>
          <pc:sldMk cId="604196248" sldId="4668"/>
        </pc:sldMkLst>
      </pc:sldChg>
      <pc:sldChg chg="addSp delSp modSp add mod">
        <pc:chgData name="図師 尚文(ZUSHI Naofumi)" userId="977cf3cf-92ce-4201-a48f-a0fb8aa041a8" providerId="ADAL" clId="{7176DD90-BF7E-47A7-BF6D-95AAF85254E7}" dt="2025-11-07T02:47:47.274" v="40"/>
        <pc:sldMkLst>
          <pc:docMk/>
          <pc:sldMk cId="557807117" sldId="4689"/>
        </pc:sldMkLst>
        <pc:spChg chg="add mod">
          <ac:chgData name="図師 尚文(ZUSHI Naofumi)" userId="977cf3cf-92ce-4201-a48f-a0fb8aa041a8" providerId="ADAL" clId="{7176DD90-BF7E-47A7-BF6D-95AAF85254E7}" dt="2025-11-07T02:47:47.274" v="40"/>
          <ac:spMkLst>
            <pc:docMk/>
            <pc:sldMk cId="557807117" sldId="4689"/>
            <ac:spMk id="2" creationId="{BF3A12FD-C14D-D2C1-F3B9-574AA2B06FF7}"/>
          </ac:spMkLst>
        </pc:spChg>
      </pc:sldChg>
      <pc:sldChg chg="add del">
        <pc:chgData name="図師 尚文(ZUSHI Naofumi)" userId="977cf3cf-92ce-4201-a48f-a0fb8aa041a8" providerId="ADAL" clId="{7176DD90-BF7E-47A7-BF6D-95AAF85254E7}" dt="2025-11-07T02:49:18.348" v="57" actId="2696"/>
        <pc:sldMkLst>
          <pc:docMk/>
          <pc:sldMk cId="2094578336" sldId="4690"/>
        </pc:sldMkLst>
      </pc:sldChg>
      <pc:sldChg chg="addSp delSp modSp add mod setBg setClrOvrMap delDesignElem">
        <pc:chgData name="図師 尚文(ZUSHI Naofumi)" userId="977cf3cf-92ce-4201-a48f-a0fb8aa041a8" providerId="ADAL" clId="{7176DD90-BF7E-47A7-BF6D-95AAF85254E7}" dt="2025-11-17T07:48:05.677" v="401" actId="20577"/>
        <pc:sldMkLst>
          <pc:docMk/>
          <pc:sldMk cId="3092091438" sldId="4690"/>
        </pc:sldMkLst>
        <pc:spChg chg="add mod">
          <ac:chgData name="図師 尚文(ZUSHI Naofumi)" userId="977cf3cf-92ce-4201-a48f-a0fb8aa041a8" providerId="ADAL" clId="{7176DD90-BF7E-47A7-BF6D-95AAF85254E7}" dt="2025-11-07T04:24:01.226" v="130" actId="207"/>
          <ac:spMkLst>
            <pc:docMk/>
            <pc:sldMk cId="3092091438" sldId="4690"/>
            <ac:spMk id="2" creationId="{0CBC77D1-72FC-3069-CDDF-3BE5892BD3D5}"/>
          </ac:spMkLst>
        </pc:spChg>
        <pc:spChg chg="ord">
          <ac:chgData name="図師 尚文(ZUSHI Naofumi)" userId="977cf3cf-92ce-4201-a48f-a0fb8aa041a8" providerId="ADAL" clId="{7176DD90-BF7E-47A7-BF6D-95AAF85254E7}" dt="2025-11-07T02:49:44.629" v="61" actId="26606"/>
          <ac:spMkLst>
            <pc:docMk/>
            <pc:sldMk cId="3092091438" sldId="4690"/>
            <ac:spMk id="4" creationId="{82DA2B96-5E1E-0493-78F8-696791F2D5E2}"/>
          </ac:spMkLst>
        </pc:spChg>
        <pc:spChg chg="add mod">
          <ac:chgData name="図師 尚文(ZUSHI Naofumi)" userId="977cf3cf-92ce-4201-a48f-a0fb8aa041a8" providerId="ADAL" clId="{7176DD90-BF7E-47A7-BF6D-95AAF85254E7}" dt="2025-11-17T07:48:05.677" v="401" actId="20577"/>
          <ac:spMkLst>
            <pc:docMk/>
            <pc:sldMk cId="3092091438" sldId="4690"/>
            <ac:spMk id="5" creationId="{E7FB2C7B-8C9D-83D4-1065-9385E2AA23F2}"/>
          </ac:spMkLst>
        </pc:spChg>
        <pc:spChg chg="add mod">
          <ac:chgData name="図師 尚文(ZUSHI Naofumi)" userId="977cf3cf-92ce-4201-a48f-a0fb8aa041a8" providerId="ADAL" clId="{7176DD90-BF7E-47A7-BF6D-95AAF85254E7}" dt="2025-11-17T07:46:59.692" v="399" actId="20577"/>
          <ac:spMkLst>
            <pc:docMk/>
            <pc:sldMk cId="3092091438" sldId="4690"/>
            <ac:spMk id="6" creationId="{55A0C3C4-B334-6A7B-E917-201A4E603455}"/>
          </ac:spMkLst>
        </pc:spChg>
        <pc:spChg chg="add">
          <ac:chgData name="図師 尚文(ZUSHI Naofumi)" userId="977cf3cf-92ce-4201-a48f-a0fb8aa041a8" providerId="ADAL" clId="{7176DD90-BF7E-47A7-BF6D-95AAF85254E7}" dt="2025-11-07T02:49:44.629" v="61" actId="26606"/>
          <ac:spMkLst>
            <pc:docMk/>
            <pc:sldMk cId="3092091438" sldId="4690"/>
            <ac:spMk id="10" creationId="{AD2D45C7-2E37-44FD-AC77-116CD14B9ED9}"/>
          </ac:spMkLst>
        </pc:spChg>
        <pc:spChg chg="add">
          <ac:chgData name="図師 尚文(ZUSHI Naofumi)" userId="977cf3cf-92ce-4201-a48f-a0fb8aa041a8" providerId="ADAL" clId="{7176DD90-BF7E-47A7-BF6D-95AAF85254E7}" dt="2025-11-07T02:49:44.629" v="61" actId="26606"/>
          <ac:spMkLst>
            <pc:docMk/>
            <pc:sldMk cId="3092091438" sldId="4690"/>
            <ac:spMk id="12" creationId="{1FF88480-2CF1-4C54-8CE3-2CA9CD9FF896}"/>
          </ac:spMkLst>
        </pc:spChg>
      </pc:sldChg>
      <pc:sldChg chg="addSp delSp modSp add mod setBg setClrOvrMap delDesignElem">
        <pc:chgData name="図師 尚文(ZUSHI Naofumi)" userId="977cf3cf-92ce-4201-a48f-a0fb8aa041a8" providerId="ADAL" clId="{7176DD90-BF7E-47A7-BF6D-95AAF85254E7}" dt="2025-11-17T07:38:31.432" v="343" actId="20577"/>
        <pc:sldMkLst>
          <pc:docMk/>
          <pc:sldMk cId="1330986716" sldId="4691"/>
        </pc:sldMkLst>
        <pc:spChg chg="add mod">
          <ac:chgData name="図師 尚文(ZUSHI Naofumi)" userId="977cf3cf-92ce-4201-a48f-a0fb8aa041a8" providerId="ADAL" clId="{7176DD90-BF7E-47A7-BF6D-95AAF85254E7}" dt="2025-11-17T07:38:31.432" v="343" actId="20577"/>
          <ac:spMkLst>
            <pc:docMk/>
            <pc:sldMk cId="1330986716" sldId="4691"/>
            <ac:spMk id="3" creationId="{5397F99F-51A1-B415-49A5-84674C56EBB1}"/>
          </ac:spMkLst>
        </pc:spChg>
        <pc:spChg chg="ord">
          <ac:chgData name="図師 尚文(ZUSHI Naofumi)" userId="977cf3cf-92ce-4201-a48f-a0fb8aa041a8" providerId="ADAL" clId="{7176DD90-BF7E-47A7-BF6D-95AAF85254E7}" dt="2025-11-07T04:05:21.652" v="117" actId="26606"/>
          <ac:spMkLst>
            <pc:docMk/>
            <pc:sldMk cId="1330986716" sldId="4691"/>
            <ac:spMk id="4" creationId="{58DE55DC-5A96-A5F3-1ACA-A7C9F1DFC977}"/>
          </ac:spMkLst>
        </pc:spChg>
        <pc:spChg chg="add mod">
          <ac:chgData name="図師 尚文(ZUSHI Naofumi)" userId="977cf3cf-92ce-4201-a48f-a0fb8aa041a8" providerId="ADAL" clId="{7176DD90-BF7E-47A7-BF6D-95AAF85254E7}" dt="2025-11-07T04:05:49.150" v="122"/>
          <ac:spMkLst>
            <pc:docMk/>
            <pc:sldMk cId="1330986716" sldId="4691"/>
            <ac:spMk id="5" creationId="{5D2BFE18-FA7C-5A77-BB52-CB02B6F6CD46}"/>
          </ac:spMkLst>
        </pc:spChg>
        <pc:spChg chg="add">
          <ac:chgData name="図師 尚文(ZUSHI Naofumi)" userId="977cf3cf-92ce-4201-a48f-a0fb8aa041a8" providerId="ADAL" clId="{7176DD90-BF7E-47A7-BF6D-95AAF85254E7}" dt="2025-11-07T04:05:21.652" v="117" actId="26606"/>
          <ac:spMkLst>
            <pc:docMk/>
            <pc:sldMk cId="1330986716" sldId="4691"/>
            <ac:spMk id="11" creationId="{AD2D45C7-2E37-44FD-AC77-116CD14B9ED9}"/>
          </ac:spMkLst>
        </pc:spChg>
        <pc:spChg chg="add">
          <ac:chgData name="図師 尚文(ZUSHI Naofumi)" userId="977cf3cf-92ce-4201-a48f-a0fb8aa041a8" providerId="ADAL" clId="{7176DD90-BF7E-47A7-BF6D-95AAF85254E7}" dt="2025-11-07T04:05:21.652" v="117" actId="26606"/>
          <ac:spMkLst>
            <pc:docMk/>
            <pc:sldMk cId="1330986716" sldId="4691"/>
            <ac:spMk id="13" creationId="{1FF88480-2CF1-4C54-8CE3-2CA9CD9FF896}"/>
          </ac:spMkLst>
        </pc:spChg>
      </pc:sldChg>
      <pc:sldChg chg="delSp add del setBg delDesignElem">
        <pc:chgData name="図師 尚文(ZUSHI Naofumi)" userId="977cf3cf-92ce-4201-a48f-a0fb8aa041a8" providerId="ADAL" clId="{7176DD90-BF7E-47A7-BF6D-95AAF85254E7}" dt="2025-11-07T04:24:51.253" v="136" actId="2696"/>
        <pc:sldMkLst>
          <pc:docMk/>
          <pc:sldMk cId="1471203272" sldId="4692"/>
        </pc:sldMkLst>
      </pc:sldChg>
      <pc:sldChg chg="delSp add del setBg delDesignElem">
        <pc:chgData name="図師 尚文(ZUSHI Naofumi)" userId="977cf3cf-92ce-4201-a48f-a0fb8aa041a8" providerId="ADAL" clId="{7176DD90-BF7E-47A7-BF6D-95AAF85254E7}" dt="2025-11-07T04:26:09.949" v="146" actId="2696"/>
        <pc:sldMkLst>
          <pc:docMk/>
          <pc:sldMk cId="1646304485" sldId="4692"/>
        </pc:sldMkLst>
      </pc:sldChg>
      <pc:sldChg chg="addSp delSp add del setBg delDesignElem">
        <pc:chgData name="図師 尚文(ZUSHI Naofumi)" userId="977cf3cf-92ce-4201-a48f-a0fb8aa041a8" providerId="ADAL" clId="{7176DD90-BF7E-47A7-BF6D-95AAF85254E7}" dt="2025-11-07T04:25:22.003" v="140"/>
        <pc:sldMkLst>
          <pc:docMk/>
          <pc:sldMk cId="3960603272" sldId="4692"/>
        </pc:sldMkLst>
      </pc:sldChg>
      <pc:sldChg chg="addSp delSp modSp add mod ord setBg setClrOvrMap delDesignElem">
        <pc:chgData name="図師 尚文(ZUSHI Naofumi)" userId="977cf3cf-92ce-4201-a48f-a0fb8aa041a8" providerId="ADAL" clId="{7176DD90-BF7E-47A7-BF6D-95AAF85254E7}" dt="2025-11-17T07:39:24.039" v="364" actId="20577"/>
        <pc:sldMkLst>
          <pc:docMk/>
          <pc:sldMk cId="98726578" sldId="4693"/>
        </pc:sldMkLst>
        <pc:spChg chg="ord">
          <ac:chgData name="図師 尚文(ZUSHI Naofumi)" userId="977cf3cf-92ce-4201-a48f-a0fb8aa041a8" providerId="ADAL" clId="{7176DD90-BF7E-47A7-BF6D-95AAF85254E7}" dt="2025-11-07T04:26:05.195" v="145" actId="26606"/>
          <ac:spMkLst>
            <pc:docMk/>
            <pc:sldMk cId="98726578" sldId="4693"/>
            <ac:spMk id="4" creationId="{76464680-15B6-7303-D528-1D11961AA425}"/>
          </ac:spMkLst>
        </pc:spChg>
        <pc:spChg chg="add mod">
          <ac:chgData name="図師 尚文(ZUSHI Naofumi)" userId="977cf3cf-92ce-4201-a48f-a0fb8aa041a8" providerId="ADAL" clId="{7176DD90-BF7E-47A7-BF6D-95AAF85254E7}" dt="2025-11-17T07:39:15.083" v="355" actId="20577"/>
          <ac:spMkLst>
            <pc:docMk/>
            <pc:sldMk cId="98726578" sldId="4693"/>
            <ac:spMk id="7" creationId="{2DAC5AFF-5F72-0B1E-CA9E-0F2452349210}"/>
          </ac:spMkLst>
        </pc:spChg>
        <pc:spChg chg="add mod">
          <ac:chgData name="図師 尚文(ZUSHI Naofumi)" userId="977cf3cf-92ce-4201-a48f-a0fb8aa041a8" providerId="ADAL" clId="{7176DD90-BF7E-47A7-BF6D-95AAF85254E7}" dt="2025-11-17T07:39:24.039" v="364" actId="20577"/>
          <ac:spMkLst>
            <pc:docMk/>
            <pc:sldMk cId="98726578" sldId="4693"/>
            <ac:spMk id="8" creationId="{019D78C6-8C63-5A19-0F58-4C5201E3FB38}"/>
          </ac:spMkLst>
        </pc:spChg>
        <pc:spChg chg="add">
          <ac:chgData name="図師 尚文(ZUSHI Naofumi)" userId="977cf3cf-92ce-4201-a48f-a0fb8aa041a8" providerId="ADAL" clId="{7176DD90-BF7E-47A7-BF6D-95AAF85254E7}" dt="2025-11-07T04:26:05.195" v="145" actId="26606"/>
          <ac:spMkLst>
            <pc:docMk/>
            <pc:sldMk cId="98726578" sldId="4693"/>
            <ac:spMk id="11" creationId="{AD2D45C7-2E37-44FD-AC77-116CD14B9ED9}"/>
          </ac:spMkLst>
        </pc:spChg>
        <pc:spChg chg="add">
          <ac:chgData name="図師 尚文(ZUSHI Naofumi)" userId="977cf3cf-92ce-4201-a48f-a0fb8aa041a8" providerId="ADAL" clId="{7176DD90-BF7E-47A7-BF6D-95AAF85254E7}" dt="2025-11-07T04:26:05.195" v="145" actId="26606"/>
          <ac:spMkLst>
            <pc:docMk/>
            <pc:sldMk cId="98726578" sldId="4693"/>
            <ac:spMk id="13" creationId="{1FF88480-2CF1-4C54-8CE3-2CA9CD9FF896}"/>
          </ac:spMkLst>
        </pc:spChg>
      </pc:sldChg>
      <pc:sldChg chg="delSp add del setBg delDesignElem">
        <pc:chgData name="図師 尚文(ZUSHI Naofumi)" userId="977cf3cf-92ce-4201-a48f-a0fb8aa041a8" providerId="ADAL" clId="{7176DD90-BF7E-47A7-BF6D-95AAF85254E7}" dt="2025-11-07T04:24:54.510" v="137" actId="2696"/>
        <pc:sldMkLst>
          <pc:docMk/>
          <pc:sldMk cId="670294876" sldId="4693"/>
        </pc:sldMkLst>
      </pc:sldChg>
      <pc:sldChg chg="addSp delSp add del setBg delDesignElem">
        <pc:chgData name="図師 尚文(ZUSHI Naofumi)" userId="977cf3cf-92ce-4201-a48f-a0fb8aa041a8" providerId="ADAL" clId="{7176DD90-BF7E-47A7-BF6D-95AAF85254E7}" dt="2025-11-07T04:26:39.318" v="154"/>
        <pc:sldMkLst>
          <pc:docMk/>
          <pc:sldMk cId="338498623" sldId="4694"/>
        </pc:sldMkLst>
      </pc:sldChg>
      <pc:sldChg chg="addSp delSp add del setBg delDesignElem">
        <pc:chgData name="図師 尚文(ZUSHI Naofumi)" userId="977cf3cf-92ce-4201-a48f-a0fb8aa041a8" providerId="ADAL" clId="{7176DD90-BF7E-47A7-BF6D-95AAF85254E7}" dt="2025-11-07T04:26:28.225" v="151"/>
        <pc:sldMkLst>
          <pc:docMk/>
          <pc:sldMk cId="740183519" sldId="4694"/>
        </pc:sldMkLst>
      </pc:sldChg>
      <pc:sldChg chg="addSp delSp add del setBg delDesignElem">
        <pc:chgData name="図師 尚文(ZUSHI Naofumi)" userId="977cf3cf-92ce-4201-a48f-a0fb8aa041a8" providerId="ADAL" clId="{7176DD90-BF7E-47A7-BF6D-95AAF85254E7}" dt="2025-11-07T04:28:35.709" v="167"/>
        <pc:sldMkLst>
          <pc:docMk/>
          <pc:sldMk cId="1269143348" sldId="4694"/>
        </pc:sldMkLst>
      </pc:sldChg>
      <pc:sldChg chg="addSp delSp modSp add mod ord">
        <pc:chgData name="図師 尚文(ZUSHI Naofumi)" userId="977cf3cf-92ce-4201-a48f-a0fb8aa041a8" providerId="ADAL" clId="{7176DD90-BF7E-47A7-BF6D-95AAF85254E7}" dt="2025-11-17T07:42:46.038" v="395" actId="1076"/>
        <pc:sldMkLst>
          <pc:docMk/>
          <pc:sldMk cId="2383574989" sldId="4694"/>
        </pc:sldMkLst>
        <pc:spChg chg="add mod">
          <ac:chgData name="図師 尚文(ZUSHI Naofumi)" userId="977cf3cf-92ce-4201-a48f-a0fb8aa041a8" providerId="ADAL" clId="{7176DD90-BF7E-47A7-BF6D-95AAF85254E7}" dt="2025-11-17T07:42:46.038" v="395" actId="1076"/>
          <ac:spMkLst>
            <pc:docMk/>
            <pc:sldMk cId="2383574989" sldId="4694"/>
            <ac:spMk id="2" creationId="{91368D73-803F-7ED2-0841-9CBA6D7BFBAA}"/>
          </ac:spMkLst>
        </pc:spChg>
        <pc:spChg chg="add mod">
          <ac:chgData name="図師 尚文(ZUSHI Naofumi)" userId="977cf3cf-92ce-4201-a48f-a0fb8aa041a8" providerId="ADAL" clId="{7176DD90-BF7E-47A7-BF6D-95AAF85254E7}" dt="2025-11-17T07:42:43.534" v="394" actId="1076"/>
          <ac:spMkLst>
            <pc:docMk/>
            <pc:sldMk cId="2383574989" sldId="4694"/>
            <ac:spMk id="6" creationId="{48FE0A99-D558-C607-B5E7-6A3D1A3F5AC3}"/>
          </ac:spMkLst>
        </pc:spChg>
      </pc:sldChg>
      <pc:sldChg chg="addSp delSp add del setBg delDesignElem">
        <pc:chgData name="図師 尚文(ZUSHI Naofumi)" userId="977cf3cf-92ce-4201-a48f-a0fb8aa041a8" providerId="ADAL" clId="{7176DD90-BF7E-47A7-BF6D-95AAF85254E7}" dt="2025-11-07T04:27:42.573" v="164"/>
        <pc:sldMkLst>
          <pc:docMk/>
          <pc:sldMk cId="2911601030" sldId="4694"/>
        </pc:sldMkLst>
      </pc:sldChg>
    </pc:docChg>
  </pc:docChgLst>
  <pc:docChgLst>
    <pc:chgData name="図師 尚文(ZUSHI Naofumi)" userId="977cf3cf-92ce-4201-a48f-a0fb8aa041a8" providerId="ADAL" clId="{6D876288-897A-49AE-A00C-877CE3EE1027}"/>
    <pc:docChg chg="undo custSel delSld modSld sldOrd">
      <pc:chgData name="図師 尚文(ZUSHI Naofumi)" userId="977cf3cf-92ce-4201-a48f-a0fb8aa041a8" providerId="ADAL" clId="{6D876288-897A-49AE-A00C-877CE3EE1027}" dt="2025-06-30T08:01:59.374" v="1119" actId="2696"/>
      <pc:docMkLst>
        <pc:docMk/>
      </pc:docMkLst>
      <pc:sldChg chg="delSp mod">
        <pc:chgData name="図師 尚文(ZUSHI Naofumi)" userId="977cf3cf-92ce-4201-a48f-a0fb8aa041a8" providerId="ADAL" clId="{6D876288-897A-49AE-A00C-877CE3EE1027}" dt="2025-06-30T07:20:32.076" v="847" actId="21"/>
        <pc:sldMkLst>
          <pc:docMk/>
          <pc:sldMk cId="3008278466" sldId="275"/>
        </pc:sldMkLst>
      </pc:sldChg>
      <pc:sldChg chg="modSp mod">
        <pc:chgData name="図師 尚文(ZUSHI Naofumi)" userId="977cf3cf-92ce-4201-a48f-a0fb8aa041a8" providerId="ADAL" clId="{6D876288-897A-49AE-A00C-877CE3EE1027}" dt="2025-06-30T08:01:07.802" v="1109" actId="1076"/>
        <pc:sldMkLst>
          <pc:docMk/>
          <pc:sldMk cId="3631900770" sldId="4588"/>
        </pc:sldMkLst>
      </pc:sldChg>
      <pc:sldChg chg="modSp mod">
        <pc:chgData name="図師 尚文(ZUSHI Naofumi)" userId="977cf3cf-92ce-4201-a48f-a0fb8aa041a8" providerId="ADAL" clId="{6D876288-897A-49AE-A00C-877CE3EE1027}" dt="2025-06-30T06:50:01.004" v="502" actId="1076"/>
        <pc:sldMkLst>
          <pc:docMk/>
          <pc:sldMk cId="3913759922" sldId="4594"/>
        </pc:sldMkLst>
      </pc:sldChg>
      <pc:sldChg chg="addSp delSp modSp mod">
        <pc:chgData name="図師 尚文(ZUSHI Naofumi)" userId="977cf3cf-92ce-4201-a48f-a0fb8aa041a8" providerId="ADAL" clId="{6D876288-897A-49AE-A00C-877CE3EE1027}" dt="2025-06-30T06:47:27.479" v="495" actId="1076"/>
        <pc:sldMkLst>
          <pc:docMk/>
          <pc:sldMk cId="386693171" sldId="4595"/>
        </pc:sldMkLst>
      </pc:sldChg>
      <pc:sldChg chg="modSp mod">
        <pc:chgData name="図師 尚文(ZUSHI Naofumi)" userId="977cf3cf-92ce-4201-a48f-a0fb8aa041a8" providerId="ADAL" clId="{6D876288-897A-49AE-A00C-877CE3EE1027}" dt="2025-06-30T08:01:54.961" v="1118" actId="20577"/>
        <pc:sldMkLst>
          <pc:docMk/>
          <pc:sldMk cId="3243855120" sldId="4596"/>
        </pc:sldMkLst>
      </pc:sldChg>
      <pc:sldChg chg="modSp mod">
        <pc:chgData name="図師 尚文(ZUSHI Naofumi)" userId="977cf3cf-92ce-4201-a48f-a0fb8aa041a8" providerId="ADAL" clId="{6D876288-897A-49AE-A00C-877CE3EE1027}" dt="2025-06-30T06:11:10.822" v="12" actId="20577"/>
        <pc:sldMkLst>
          <pc:docMk/>
          <pc:sldMk cId="2365225675" sldId="4599"/>
        </pc:sldMkLst>
      </pc:sldChg>
      <pc:sldChg chg="del">
        <pc:chgData name="図師 尚文(ZUSHI Naofumi)" userId="977cf3cf-92ce-4201-a48f-a0fb8aa041a8" providerId="ADAL" clId="{6D876288-897A-49AE-A00C-877CE3EE1027}" dt="2025-06-30T06:39:11.234" v="317" actId="2696"/>
        <pc:sldMkLst>
          <pc:docMk/>
          <pc:sldMk cId="1260079270" sldId="4601"/>
        </pc:sldMkLst>
      </pc:sldChg>
      <pc:sldChg chg="del">
        <pc:chgData name="図師 尚文(ZUSHI Naofumi)" userId="977cf3cf-92ce-4201-a48f-a0fb8aa041a8" providerId="ADAL" clId="{6D876288-897A-49AE-A00C-877CE3EE1027}" dt="2025-06-30T06:39:11.234" v="317" actId="2696"/>
        <pc:sldMkLst>
          <pc:docMk/>
          <pc:sldMk cId="40111507" sldId="4602"/>
        </pc:sldMkLst>
      </pc:sldChg>
      <pc:sldChg chg="del">
        <pc:chgData name="図師 尚文(ZUSHI Naofumi)" userId="977cf3cf-92ce-4201-a48f-a0fb8aa041a8" providerId="ADAL" clId="{6D876288-897A-49AE-A00C-877CE3EE1027}" dt="2025-06-30T06:49:39.167" v="497" actId="2696"/>
        <pc:sldMkLst>
          <pc:docMk/>
          <pc:sldMk cId="3404170971" sldId="4603"/>
        </pc:sldMkLst>
      </pc:sldChg>
      <pc:sldChg chg="addSp delSp modSp mod">
        <pc:chgData name="図師 尚文(ZUSHI Naofumi)" userId="977cf3cf-92ce-4201-a48f-a0fb8aa041a8" providerId="ADAL" clId="{6D876288-897A-49AE-A00C-877CE3EE1027}" dt="2025-06-30T06:33:47.828" v="263" actId="20577"/>
        <pc:sldMkLst>
          <pc:docMk/>
          <pc:sldMk cId="318214588" sldId="4604"/>
        </pc:sldMkLst>
      </pc:sldChg>
      <pc:sldChg chg="modSp mod">
        <pc:chgData name="図師 尚文(ZUSHI Naofumi)" userId="977cf3cf-92ce-4201-a48f-a0fb8aa041a8" providerId="ADAL" clId="{6D876288-897A-49AE-A00C-877CE3EE1027}" dt="2025-06-30T06:34:08.231" v="287" actId="20577"/>
        <pc:sldMkLst>
          <pc:docMk/>
          <pc:sldMk cId="514044093" sldId="4605"/>
        </pc:sldMkLst>
      </pc:sldChg>
      <pc:sldChg chg="modSp mod">
        <pc:chgData name="図師 尚文(ZUSHI Naofumi)" userId="977cf3cf-92ce-4201-a48f-a0fb8aa041a8" providerId="ADAL" clId="{6D876288-897A-49AE-A00C-877CE3EE1027}" dt="2025-06-30T08:00:58.964" v="1108" actId="1076"/>
        <pc:sldMkLst>
          <pc:docMk/>
          <pc:sldMk cId="1941900167" sldId="4608"/>
        </pc:sldMkLst>
      </pc:sldChg>
      <pc:sldChg chg="modSp mod">
        <pc:chgData name="図師 尚文(ZUSHI Naofumi)" userId="977cf3cf-92ce-4201-a48f-a0fb8aa041a8" providerId="ADAL" clId="{6D876288-897A-49AE-A00C-877CE3EE1027}" dt="2025-06-30T06:23:41" v="95" actId="20577"/>
        <pc:sldMkLst>
          <pc:docMk/>
          <pc:sldMk cId="219814804" sldId="4609"/>
        </pc:sldMkLst>
      </pc:sldChg>
      <pc:sldChg chg="modSp mod">
        <pc:chgData name="図師 尚文(ZUSHI Naofumi)" userId="977cf3cf-92ce-4201-a48f-a0fb8aa041a8" providerId="ADAL" clId="{6D876288-897A-49AE-A00C-877CE3EE1027}" dt="2025-06-30T06:12:07.373" v="20" actId="20577"/>
        <pc:sldMkLst>
          <pc:docMk/>
          <pc:sldMk cId="3155390451" sldId="4611"/>
        </pc:sldMkLst>
      </pc:sldChg>
      <pc:sldChg chg="addSp modSp mod">
        <pc:chgData name="図師 尚文(ZUSHI Naofumi)" userId="977cf3cf-92ce-4201-a48f-a0fb8aa041a8" providerId="ADAL" clId="{6D876288-897A-49AE-A00C-877CE3EE1027}" dt="2025-06-30T07:40:15.042" v="970" actId="1076"/>
        <pc:sldMkLst>
          <pc:docMk/>
          <pc:sldMk cId="2587752549" sldId="4612"/>
        </pc:sldMkLst>
      </pc:sldChg>
      <pc:sldChg chg="del">
        <pc:chgData name="図師 尚文(ZUSHI Naofumi)" userId="977cf3cf-92ce-4201-a48f-a0fb8aa041a8" providerId="ADAL" clId="{6D876288-897A-49AE-A00C-877CE3EE1027}" dt="2025-06-30T08:01:59.374" v="1119" actId="2696"/>
        <pc:sldMkLst>
          <pc:docMk/>
          <pc:sldMk cId="1451311883" sldId="4613"/>
        </pc:sldMkLst>
      </pc:sldChg>
      <pc:sldChg chg="addSp modSp mod">
        <pc:chgData name="図師 尚文(ZUSHI Naofumi)" userId="977cf3cf-92ce-4201-a48f-a0fb8aa041a8" providerId="ADAL" clId="{6D876288-897A-49AE-A00C-877CE3EE1027}" dt="2025-06-30T06:47:22.898" v="494" actId="1076"/>
        <pc:sldMkLst>
          <pc:docMk/>
          <pc:sldMk cId="1138322417" sldId="4616"/>
        </pc:sldMkLst>
      </pc:sldChg>
      <pc:sldChg chg="addSp delSp modSp mod ord">
        <pc:chgData name="図師 尚文(ZUSHI Naofumi)" userId="977cf3cf-92ce-4201-a48f-a0fb8aa041a8" providerId="ADAL" clId="{6D876288-897A-49AE-A00C-877CE3EE1027}" dt="2025-06-30T08:00:28.898" v="1107" actId="20577"/>
        <pc:sldMkLst>
          <pc:docMk/>
          <pc:sldMk cId="952883196" sldId="4617"/>
        </pc:sldMkLst>
      </pc:sldChg>
      <pc:sldChg chg="del">
        <pc:chgData name="図師 尚文(ZUSHI Naofumi)" userId="977cf3cf-92ce-4201-a48f-a0fb8aa041a8" providerId="ADAL" clId="{6D876288-897A-49AE-A00C-877CE3EE1027}" dt="2025-06-30T06:49:18.379" v="496" actId="2696"/>
        <pc:sldMkLst>
          <pc:docMk/>
          <pc:sldMk cId="1838714994" sldId="4617"/>
        </pc:sldMkLst>
      </pc:sldChg>
      <pc:sldChg chg="del">
        <pc:chgData name="図師 尚文(ZUSHI Naofumi)" userId="977cf3cf-92ce-4201-a48f-a0fb8aa041a8" providerId="ADAL" clId="{6D876288-897A-49AE-A00C-877CE3EE1027}" dt="2025-06-30T06:38:56.159" v="316" actId="2696"/>
        <pc:sldMkLst>
          <pc:docMk/>
          <pc:sldMk cId="2368288784" sldId="4617"/>
        </pc:sldMkLst>
      </pc:sldChg>
    </pc:docChg>
  </pc:docChgLst>
  <pc:docChgLst>
    <pc:chgData name="図師 尚文(ZUSHI Naofumi)" userId="977cf3cf-92ce-4201-a48f-a0fb8aa041a8" providerId="ADAL" clId="{49D70CE5-CB71-48A6-B5C0-6BA2CE984C15}"/>
    <pc:docChg chg="undo custSel delSld modSld">
      <pc:chgData name="図師 尚文(ZUSHI Naofumi)" userId="977cf3cf-92ce-4201-a48f-a0fb8aa041a8" providerId="ADAL" clId="{49D70CE5-CB71-48A6-B5C0-6BA2CE984C15}" dt="2025-07-07T04:28:44.977" v="1148" actId="2696"/>
      <pc:docMkLst>
        <pc:docMk/>
      </pc:docMkLst>
      <pc:sldChg chg="modSp mod">
        <pc:chgData name="図師 尚文(ZUSHI Naofumi)" userId="977cf3cf-92ce-4201-a48f-a0fb8aa041a8" providerId="ADAL" clId="{49D70CE5-CB71-48A6-B5C0-6BA2CE984C15}" dt="2025-07-01T04:19:55.315" v="1" actId="14100"/>
        <pc:sldMkLst>
          <pc:docMk/>
          <pc:sldMk cId="3008278466" sldId="275"/>
        </pc:sldMkLst>
      </pc:sldChg>
      <pc:sldChg chg="addSp delSp modSp mod">
        <pc:chgData name="図師 尚文(ZUSHI Naofumi)" userId="977cf3cf-92ce-4201-a48f-a0fb8aa041a8" providerId="ADAL" clId="{49D70CE5-CB71-48A6-B5C0-6BA2CE984C15}" dt="2025-07-01T05:05:52.563" v="215" actId="21"/>
        <pc:sldMkLst>
          <pc:docMk/>
          <pc:sldMk cId="690318877" sldId="281"/>
        </pc:sldMkLst>
      </pc:sldChg>
      <pc:sldChg chg="addSp delSp modSp mod">
        <pc:chgData name="図師 尚文(ZUSHI Naofumi)" userId="977cf3cf-92ce-4201-a48f-a0fb8aa041a8" providerId="ADAL" clId="{49D70CE5-CB71-48A6-B5C0-6BA2CE984C15}" dt="2025-07-01T07:56:21.950" v="246" actId="20577"/>
        <pc:sldMkLst>
          <pc:docMk/>
          <pc:sldMk cId="3631900770" sldId="4588"/>
        </pc:sldMkLst>
      </pc:sldChg>
      <pc:sldChg chg="addSp delSp modSp mod delAnim setClrOvrMap">
        <pc:chgData name="図師 尚文(ZUSHI Naofumi)" userId="977cf3cf-92ce-4201-a48f-a0fb8aa041a8" providerId="ADAL" clId="{49D70CE5-CB71-48A6-B5C0-6BA2CE984C15}" dt="2025-07-01T04:45:36.766" v="77" actId="1076"/>
        <pc:sldMkLst>
          <pc:docMk/>
          <pc:sldMk cId="1159575335" sldId="4593"/>
        </pc:sldMkLst>
      </pc:sldChg>
      <pc:sldChg chg="modSp mod">
        <pc:chgData name="図師 尚文(ZUSHI Naofumi)" userId="977cf3cf-92ce-4201-a48f-a0fb8aa041a8" providerId="ADAL" clId="{49D70CE5-CB71-48A6-B5C0-6BA2CE984C15}" dt="2025-07-01T04:56:40.940" v="146" actId="20577"/>
        <pc:sldMkLst>
          <pc:docMk/>
          <pc:sldMk cId="386693171" sldId="4595"/>
        </pc:sldMkLst>
      </pc:sldChg>
      <pc:sldChg chg="modSp mod">
        <pc:chgData name="図師 尚文(ZUSHI Naofumi)" userId="977cf3cf-92ce-4201-a48f-a0fb8aa041a8" providerId="ADAL" clId="{49D70CE5-CB71-48A6-B5C0-6BA2CE984C15}" dt="2025-07-01T04:57:09.333" v="166" actId="122"/>
        <pc:sldMkLst>
          <pc:docMk/>
          <pc:sldMk cId="3243855120" sldId="4596"/>
        </pc:sldMkLst>
      </pc:sldChg>
      <pc:sldChg chg="modSp mod">
        <pc:chgData name="図師 尚文(ZUSHI Naofumi)" userId="977cf3cf-92ce-4201-a48f-a0fb8aa041a8" providerId="ADAL" clId="{49D70CE5-CB71-48A6-B5C0-6BA2CE984C15}" dt="2025-07-01T04:57:14.144" v="169" actId="122"/>
        <pc:sldMkLst>
          <pc:docMk/>
          <pc:sldMk cId="2930316605" sldId="4597"/>
        </pc:sldMkLst>
      </pc:sldChg>
      <pc:sldChg chg="addSp delSp modSp mod setBg delAnim setClrOvrMap">
        <pc:chgData name="図師 尚文(ZUSHI Naofumi)" userId="977cf3cf-92ce-4201-a48f-a0fb8aa041a8" providerId="ADAL" clId="{49D70CE5-CB71-48A6-B5C0-6BA2CE984C15}" dt="2025-07-01T04:43:56.541" v="62" actId="27636"/>
        <pc:sldMkLst>
          <pc:docMk/>
          <pc:sldMk cId="2365225675" sldId="4599"/>
        </pc:sldMkLst>
      </pc:sldChg>
      <pc:sldChg chg="addSp delSp modSp mod setBg setClrOvrMap">
        <pc:chgData name="図師 尚文(ZUSHI Naofumi)" userId="977cf3cf-92ce-4201-a48f-a0fb8aa041a8" providerId="ADAL" clId="{49D70CE5-CB71-48A6-B5C0-6BA2CE984C15}" dt="2025-07-01T04:45:07.053" v="72" actId="14100"/>
        <pc:sldMkLst>
          <pc:docMk/>
          <pc:sldMk cId="3229941991" sldId="4600"/>
        </pc:sldMkLst>
      </pc:sldChg>
      <pc:sldChg chg="modSp mod">
        <pc:chgData name="図師 尚文(ZUSHI Naofumi)" userId="977cf3cf-92ce-4201-a48f-a0fb8aa041a8" providerId="ADAL" clId="{49D70CE5-CB71-48A6-B5C0-6BA2CE984C15}" dt="2025-07-01T07:57:14.126" v="283"/>
        <pc:sldMkLst>
          <pc:docMk/>
          <pc:sldMk cId="318214588" sldId="4604"/>
        </pc:sldMkLst>
      </pc:sldChg>
      <pc:sldChg chg="modSp mod">
        <pc:chgData name="図師 尚文(ZUSHI Naofumi)" userId="977cf3cf-92ce-4201-a48f-a0fb8aa041a8" providerId="ADAL" clId="{49D70CE5-CB71-48A6-B5C0-6BA2CE984C15}" dt="2025-07-01T04:56:22.923" v="138" actId="20577"/>
        <pc:sldMkLst>
          <pc:docMk/>
          <pc:sldMk cId="514044093" sldId="4605"/>
        </pc:sldMkLst>
      </pc:sldChg>
      <pc:sldChg chg="modSp mod">
        <pc:chgData name="図師 尚文(ZUSHI Naofumi)" userId="977cf3cf-92ce-4201-a48f-a0fb8aa041a8" providerId="ADAL" clId="{49D70CE5-CB71-48A6-B5C0-6BA2CE984C15}" dt="2025-07-01T04:20:09.542" v="2" actId="1076"/>
        <pc:sldMkLst>
          <pc:docMk/>
          <pc:sldMk cId="1941900167" sldId="4608"/>
        </pc:sldMkLst>
      </pc:sldChg>
      <pc:sldChg chg="modSp mod">
        <pc:chgData name="図師 尚文(ZUSHI Naofumi)" userId="977cf3cf-92ce-4201-a48f-a0fb8aa041a8" providerId="ADAL" clId="{49D70CE5-CB71-48A6-B5C0-6BA2CE984C15}" dt="2025-07-03T09:15:38.504" v="293" actId="20577"/>
        <pc:sldMkLst>
          <pc:docMk/>
          <pc:sldMk cId="219814804" sldId="4609"/>
        </pc:sldMkLst>
      </pc:sldChg>
      <pc:sldChg chg="del">
        <pc:chgData name="図師 尚文(ZUSHI Naofumi)" userId="977cf3cf-92ce-4201-a48f-a0fb8aa041a8" providerId="ADAL" clId="{49D70CE5-CB71-48A6-B5C0-6BA2CE984C15}" dt="2025-07-07T04:28:44.977" v="1148" actId="2696"/>
        <pc:sldMkLst>
          <pc:docMk/>
          <pc:sldMk cId="2421319632" sldId="4610"/>
        </pc:sldMkLst>
      </pc:sldChg>
      <pc:sldChg chg="addSp delSp modSp mod">
        <pc:chgData name="図師 尚文(ZUSHI Naofumi)" userId="977cf3cf-92ce-4201-a48f-a0fb8aa041a8" providerId="ADAL" clId="{49D70CE5-CB71-48A6-B5C0-6BA2CE984C15}" dt="2025-07-01T05:05:30.599" v="211"/>
        <pc:sldMkLst>
          <pc:docMk/>
          <pc:sldMk cId="3155390451" sldId="4611"/>
        </pc:sldMkLst>
      </pc:sldChg>
      <pc:sldChg chg="modSp mod">
        <pc:chgData name="図師 尚文(ZUSHI Naofumi)" userId="977cf3cf-92ce-4201-a48f-a0fb8aa041a8" providerId="ADAL" clId="{49D70CE5-CB71-48A6-B5C0-6BA2CE984C15}" dt="2025-07-01T04:57:38.235" v="181" actId="20577"/>
        <pc:sldMkLst>
          <pc:docMk/>
          <pc:sldMk cId="2587752549" sldId="4612"/>
        </pc:sldMkLst>
      </pc:sldChg>
      <pc:sldChg chg="modSp mod">
        <pc:chgData name="図師 尚文(ZUSHI Naofumi)" userId="977cf3cf-92ce-4201-a48f-a0fb8aa041a8" providerId="ADAL" clId="{49D70CE5-CB71-48A6-B5C0-6BA2CE984C15}" dt="2025-07-01T04:54:31.821" v="79" actId="1076"/>
        <pc:sldMkLst>
          <pc:docMk/>
          <pc:sldMk cId="2336937963" sldId="4615"/>
        </pc:sldMkLst>
      </pc:sldChg>
      <pc:sldChg chg="modSp mod">
        <pc:chgData name="図師 尚文(ZUSHI Naofumi)" userId="977cf3cf-92ce-4201-a48f-a0fb8aa041a8" providerId="ADAL" clId="{49D70CE5-CB71-48A6-B5C0-6BA2CE984C15}" dt="2025-07-01T04:57:01.932" v="163" actId="122"/>
        <pc:sldMkLst>
          <pc:docMk/>
          <pc:sldMk cId="1138322417" sldId="4616"/>
        </pc:sldMkLst>
      </pc:sldChg>
      <pc:sldChg chg="modSp mod">
        <pc:chgData name="図師 尚文(ZUSHI Naofumi)" userId="977cf3cf-92ce-4201-a48f-a0fb8aa041a8" providerId="ADAL" clId="{49D70CE5-CB71-48A6-B5C0-6BA2CE984C15}" dt="2025-07-01T04:57:20.642" v="172" actId="122"/>
        <pc:sldMkLst>
          <pc:docMk/>
          <pc:sldMk cId="952883196" sldId="4617"/>
        </pc:sldMkLst>
      </pc:sldChg>
      <pc:sldChg chg="delSp modSp mod">
        <pc:chgData name="図師 尚文(ZUSHI Naofumi)" userId="977cf3cf-92ce-4201-a48f-a0fb8aa041a8" providerId="ADAL" clId="{49D70CE5-CB71-48A6-B5C0-6BA2CE984C15}" dt="2025-07-07T04:28:04.748" v="1147" actId="20577"/>
        <pc:sldMkLst>
          <pc:docMk/>
          <pc:sldMk cId="3693641678" sldId="4618"/>
        </pc:sldMkLst>
      </pc:sldChg>
    </pc:docChg>
  </pc:docChgLst>
  <pc:docChgLst>
    <pc:chgData name="図師 尚文(ZUSHI Naofumi)" userId="977cf3cf-92ce-4201-a48f-a0fb8aa041a8" providerId="ADAL" clId="{56BDD767-3788-4A47-B0F9-D99019535873}"/>
    <pc:docChg chg="undo custSel modSld">
      <pc:chgData name="図師 尚文(ZUSHI Naofumi)" userId="977cf3cf-92ce-4201-a48f-a0fb8aa041a8" providerId="ADAL" clId="{56BDD767-3788-4A47-B0F9-D99019535873}" dt="2025-08-07T11:48:16.132" v="176" actId="20577"/>
      <pc:docMkLst>
        <pc:docMk/>
      </pc:docMkLst>
      <pc:sldChg chg="modNotesTx">
        <pc:chgData name="図師 尚文(ZUSHI Naofumi)" userId="977cf3cf-92ce-4201-a48f-a0fb8aa041a8" providerId="ADAL" clId="{56BDD767-3788-4A47-B0F9-D99019535873}" dt="2025-08-05T10:38:42.343" v="54" actId="20577"/>
        <pc:sldMkLst>
          <pc:docMk/>
          <pc:sldMk cId="3913759922" sldId="4594"/>
        </pc:sldMkLst>
      </pc:sldChg>
      <pc:sldChg chg="modNotesTx">
        <pc:chgData name="図師 尚文(ZUSHI Naofumi)" userId="977cf3cf-92ce-4201-a48f-a0fb8aa041a8" providerId="ADAL" clId="{56BDD767-3788-4A47-B0F9-D99019535873}" dt="2025-08-05T10:40:18.036" v="156" actId="20577"/>
        <pc:sldMkLst>
          <pc:docMk/>
          <pc:sldMk cId="1365428474" sldId="4606"/>
        </pc:sldMkLst>
      </pc:sldChg>
      <pc:sldChg chg="addSp delSp modSp mod setBg setClrOvrMap">
        <pc:chgData name="図師 尚文(ZUSHI Naofumi)" userId="977cf3cf-92ce-4201-a48f-a0fb8aa041a8" providerId="ADAL" clId="{56BDD767-3788-4A47-B0F9-D99019535873}" dt="2025-08-05T10:37:32.962" v="25" actId="1076"/>
        <pc:sldMkLst>
          <pc:docMk/>
          <pc:sldMk cId="3918610965" sldId="4623"/>
        </pc:sldMkLst>
      </pc:sldChg>
      <pc:sldChg chg="modNotesTx">
        <pc:chgData name="図師 尚文(ZUSHI Naofumi)" userId="977cf3cf-92ce-4201-a48f-a0fb8aa041a8" providerId="ADAL" clId="{56BDD767-3788-4A47-B0F9-D99019535873}" dt="2025-08-05T10:40:02.844" v="134" actId="20577"/>
        <pc:sldMkLst>
          <pc:docMk/>
          <pc:sldMk cId="983516805" sldId="4624"/>
        </pc:sldMkLst>
      </pc:sldChg>
      <pc:sldChg chg="modSp mod modNotesTx">
        <pc:chgData name="図師 尚文(ZUSHI Naofumi)" userId="977cf3cf-92ce-4201-a48f-a0fb8aa041a8" providerId="ADAL" clId="{56BDD767-3788-4A47-B0F9-D99019535873}" dt="2025-08-07T11:48:16.132" v="176" actId="20577"/>
        <pc:sldMkLst>
          <pc:docMk/>
          <pc:sldMk cId="7595243" sldId="4625"/>
        </pc:sldMkLst>
      </pc:sldChg>
      <pc:sldChg chg="modSp mod">
        <pc:chgData name="図師 尚文(ZUSHI Naofumi)" userId="977cf3cf-92ce-4201-a48f-a0fb8aa041a8" providerId="ADAL" clId="{56BDD767-3788-4A47-B0F9-D99019535873}" dt="2025-08-07T10:51:35.999" v="162" actId="1076"/>
        <pc:sldMkLst>
          <pc:docMk/>
          <pc:sldMk cId="2339869497" sldId="4650"/>
        </pc:sldMkLst>
      </pc:sldChg>
      <pc:sldChg chg="modSp mod">
        <pc:chgData name="図師 尚文(ZUSHI Naofumi)" userId="977cf3cf-92ce-4201-a48f-a0fb8aa041a8" providerId="ADAL" clId="{56BDD767-3788-4A47-B0F9-D99019535873}" dt="2025-08-07T10:51:47.409" v="163" actId="1076"/>
        <pc:sldMkLst>
          <pc:docMk/>
          <pc:sldMk cId="3320814628" sldId="4652"/>
        </pc:sldMkLst>
      </pc:sldChg>
      <pc:sldChg chg="modSp mod">
        <pc:chgData name="図師 尚文(ZUSHI Naofumi)" userId="977cf3cf-92ce-4201-a48f-a0fb8aa041a8" providerId="ADAL" clId="{56BDD767-3788-4A47-B0F9-D99019535873}" dt="2025-08-07T10:51:14.563" v="157" actId="1076"/>
        <pc:sldMkLst>
          <pc:docMk/>
          <pc:sldMk cId="1728371893" sldId="4655"/>
        </pc:sldMkLst>
      </pc:sldChg>
      <pc:sldChg chg="modSp mod">
        <pc:chgData name="図師 尚文(ZUSHI Naofumi)" userId="977cf3cf-92ce-4201-a48f-a0fb8aa041a8" providerId="ADAL" clId="{56BDD767-3788-4A47-B0F9-D99019535873}" dt="2025-08-07T10:51:23.137" v="159" actId="1076"/>
        <pc:sldMkLst>
          <pc:docMk/>
          <pc:sldMk cId="52034169" sldId="4656"/>
        </pc:sldMkLst>
      </pc:sldChg>
    </pc:docChg>
  </pc:docChgLst>
  <pc:docChgLst>
    <pc:chgData name="図師 尚文(ZUSHI Naofumi)" userId="977cf3cf-92ce-4201-a48f-a0fb8aa041a8" providerId="ADAL" clId="{4E76C40B-9C7F-445D-A4B6-B6C82585DF1D}"/>
    <pc:docChg chg="undo custSel addSld modSld">
      <pc:chgData name="図師 尚文(ZUSHI Naofumi)" userId="977cf3cf-92ce-4201-a48f-a0fb8aa041a8" providerId="ADAL" clId="{4E76C40B-9C7F-445D-A4B6-B6C82585DF1D}" dt="2025-08-25T11:10:17.609" v="148" actId="20577"/>
      <pc:docMkLst>
        <pc:docMk/>
      </pc:docMkLst>
      <pc:sldChg chg="addSp delSp mod">
        <pc:chgData name="図師 尚文(ZUSHI Naofumi)" userId="977cf3cf-92ce-4201-a48f-a0fb8aa041a8" providerId="ADAL" clId="{4E76C40B-9C7F-445D-A4B6-B6C82585DF1D}" dt="2025-08-25T11:04:27.341" v="1" actId="22"/>
        <pc:sldMkLst>
          <pc:docMk/>
          <pc:sldMk cId="604196248" sldId="4668"/>
        </pc:sldMkLst>
      </pc:sldChg>
      <pc:sldChg chg="addSp delSp modSp new mod setBg">
        <pc:chgData name="図師 尚文(ZUSHI Naofumi)" userId="977cf3cf-92ce-4201-a48f-a0fb8aa041a8" providerId="ADAL" clId="{4E76C40B-9C7F-445D-A4B6-B6C82585DF1D}" dt="2025-08-25T11:09:23.156" v="89" actId="27636"/>
        <pc:sldMkLst>
          <pc:docMk/>
          <pc:sldMk cId="3223503727" sldId="4669"/>
        </pc:sldMkLst>
      </pc:sldChg>
      <pc:sldChg chg="addSp delSp modSp mod">
        <pc:chgData name="図師 尚文(ZUSHI Naofumi)" userId="977cf3cf-92ce-4201-a48f-a0fb8aa041a8" providerId="ADAL" clId="{4E76C40B-9C7F-445D-A4B6-B6C82585DF1D}" dt="2025-08-25T11:10:17.609" v="148" actId="20577"/>
        <pc:sldMkLst>
          <pc:docMk/>
          <pc:sldMk cId="3039493931" sldId="4670"/>
        </pc:sldMkLst>
      </pc:sldChg>
    </pc:docChg>
  </pc:docChgLst>
  <pc:docChgLst>
    <pc:chgData name="図師 尚文(ZUSHI Naofumi)" userId="977cf3cf-92ce-4201-a48f-a0fb8aa041a8" providerId="ADAL" clId="{45A321DD-82DB-4B78-AB52-1354A718075D}"/>
    <pc:docChg chg="undo custSel addSld delSld modSld">
      <pc:chgData name="図師 尚文(ZUSHI Naofumi)" userId="977cf3cf-92ce-4201-a48f-a0fb8aa041a8" providerId="ADAL" clId="{45A321DD-82DB-4B78-AB52-1354A718075D}" dt="2025-08-22T11:55:00.003" v="266" actId="2696"/>
      <pc:docMkLst>
        <pc:docMk/>
      </pc:docMkLst>
      <pc:sldChg chg="modSp">
        <pc:chgData name="図師 尚文(ZUSHI Naofumi)" userId="977cf3cf-92ce-4201-a48f-a0fb8aa041a8" providerId="ADAL" clId="{45A321DD-82DB-4B78-AB52-1354A718075D}" dt="2025-08-22T04:55:41.459" v="4"/>
        <pc:sldMkLst>
          <pc:docMk/>
          <pc:sldMk cId="3913759922" sldId="4594"/>
        </pc:sldMkLst>
      </pc:sldChg>
      <pc:sldChg chg="delSp modSp mod delDesignElem">
        <pc:chgData name="図師 尚文(ZUSHI Naofumi)" userId="977cf3cf-92ce-4201-a48f-a0fb8aa041a8" providerId="ADAL" clId="{45A321DD-82DB-4B78-AB52-1354A718075D}" dt="2025-08-22T04:56:31.487" v="12" actId="20577"/>
        <pc:sldMkLst>
          <pc:docMk/>
          <pc:sldMk cId="3229941991" sldId="4600"/>
        </pc:sldMkLst>
      </pc:sldChg>
      <pc:sldChg chg="addSp delSp modSp mod">
        <pc:chgData name="図師 尚文(ZUSHI Naofumi)" userId="977cf3cf-92ce-4201-a48f-a0fb8aa041a8" providerId="ADAL" clId="{45A321DD-82DB-4B78-AB52-1354A718075D}" dt="2025-08-22T04:56:24.195" v="8" actId="21"/>
        <pc:sldMkLst>
          <pc:docMk/>
          <pc:sldMk cId="2336937963" sldId="4615"/>
        </pc:sldMkLst>
      </pc:sldChg>
      <pc:sldChg chg="modSp mod">
        <pc:chgData name="図師 尚文(ZUSHI Naofumi)" userId="977cf3cf-92ce-4201-a48f-a0fb8aa041a8" providerId="ADAL" clId="{45A321DD-82DB-4B78-AB52-1354A718075D}" dt="2025-08-22T05:48:51.053" v="49" actId="14100"/>
        <pc:sldMkLst>
          <pc:docMk/>
          <pc:sldMk cId="3918610965" sldId="4623"/>
        </pc:sldMkLst>
      </pc:sldChg>
      <pc:sldChg chg="modSp mod">
        <pc:chgData name="図師 尚文(ZUSHI Naofumi)" userId="977cf3cf-92ce-4201-a48f-a0fb8aa041a8" providerId="ADAL" clId="{45A321DD-82DB-4B78-AB52-1354A718075D}" dt="2025-08-22T04:59:23.728" v="39" actId="207"/>
        <pc:sldMkLst>
          <pc:docMk/>
          <pc:sldMk cId="1565362320" sldId="4658"/>
        </pc:sldMkLst>
      </pc:sldChg>
      <pc:sldChg chg="delSp modSp mod delDesignElem">
        <pc:chgData name="図師 尚文(ZUSHI Naofumi)" userId="977cf3cf-92ce-4201-a48f-a0fb8aa041a8" providerId="ADAL" clId="{45A321DD-82DB-4B78-AB52-1354A718075D}" dt="2025-08-22T04:56:52.909" v="18" actId="14100"/>
        <pc:sldMkLst>
          <pc:docMk/>
          <pc:sldMk cId="698750787" sldId="4659"/>
        </pc:sldMkLst>
      </pc:sldChg>
      <pc:sldChg chg="modSp">
        <pc:chgData name="図師 尚文(ZUSHI Naofumi)" userId="977cf3cf-92ce-4201-a48f-a0fb8aa041a8" providerId="ADAL" clId="{45A321DD-82DB-4B78-AB52-1354A718075D}" dt="2025-08-22T04:55:41.459" v="4"/>
        <pc:sldMkLst>
          <pc:docMk/>
          <pc:sldMk cId="3675092850" sldId="4660"/>
        </pc:sldMkLst>
      </pc:sldChg>
      <pc:sldChg chg="modSp mod">
        <pc:chgData name="図師 尚文(ZUSHI Naofumi)" userId="977cf3cf-92ce-4201-a48f-a0fb8aa041a8" providerId="ADAL" clId="{45A321DD-82DB-4B78-AB52-1354A718075D}" dt="2025-08-22T04:59:06.862" v="37" actId="207"/>
        <pc:sldMkLst>
          <pc:docMk/>
          <pc:sldMk cId="5946482" sldId="4661"/>
        </pc:sldMkLst>
      </pc:sldChg>
      <pc:sldChg chg="modSp mod">
        <pc:chgData name="図師 尚文(ZUSHI Naofumi)" userId="977cf3cf-92ce-4201-a48f-a0fb8aa041a8" providerId="ADAL" clId="{45A321DD-82DB-4B78-AB52-1354A718075D}" dt="2025-08-22T04:58:40.942" v="34" actId="14100"/>
        <pc:sldMkLst>
          <pc:docMk/>
          <pc:sldMk cId="2028100118" sldId="4662"/>
        </pc:sldMkLst>
      </pc:sldChg>
      <pc:sldChg chg="delSp modSp mod delDesignElem">
        <pc:chgData name="図師 尚文(ZUSHI Naofumi)" userId="977cf3cf-92ce-4201-a48f-a0fb8aa041a8" providerId="ADAL" clId="{45A321DD-82DB-4B78-AB52-1354A718075D}" dt="2025-08-22T04:59:36.672" v="43" actId="20577"/>
        <pc:sldMkLst>
          <pc:docMk/>
          <pc:sldMk cId="1398887240" sldId="4663"/>
        </pc:sldMkLst>
      </pc:sldChg>
      <pc:sldChg chg="delSp modSp mod delDesignElem">
        <pc:chgData name="図師 尚文(ZUSHI Naofumi)" userId="977cf3cf-92ce-4201-a48f-a0fb8aa041a8" providerId="ADAL" clId="{45A321DD-82DB-4B78-AB52-1354A718075D}" dt="2025-08-22T04:59:46.557" v="47" actId="20577"/>
        <pc:sldMkLst>
          <pc:docMk/>
          <pc:sldMk cId="2742600264" sldId="4664"/>
        </pc:sldMkLst>
      </pc:sldChg>
      <pc:sldChg chg="addSp delSp modSp mod">
        <pc:chgData name="図師 尚文(ZUSHI Naofumi)" userId="977cf3cf-92ce-4201-a48f-a0fb8aa041a8" providerId="ADAL" clId="{45A321DD-82DB-4B78-AB52-1354A718075D}" dt="2025-08-22T06:14:51.122" v="111" actId="207"/>
        <pc:sldMkLst>
          <pc:docMk/>
          <pc:sldMk cId="2265367929" sldId="4665"/>
        </pc:sldMkLst>
      </pc:sldChg>
      <pc:sldChg chg="delSp modSp mod">
        <pc:chgData name="図師 尚文(ZUSHI Naofumi)" userId="977cf3cf-92ce-4201-a48f-a0fb8aa041a8" providerId="ADAL" clId="{45A321DD-82DB-4B78-AB52-1354A718075D}" dt="2025-08-22T06:19:47.401" v="263" actId="20577"/>
        <pc:sldMkLst>
          <pc:docMk/>
          <pc:sldMk cId="3736473624" sldId="4666"/>
        </pc:sldMkLst>
      </pc:sldChg>
      <pc:sldChg chg="add del">
        <pc:chgData name="図師 尚文(ZUSHI Naofumi)" userId="977cf3cf-92ce-4201-a48f-a0fb8aa041a8" providerId="ADAL" clId="{45A321DD-82DB-4B78-AB52-1354A718075D}" dt="2025-08-22T11:55:00.003" v="266" actId="2696"/>
        <pc:sldMkLst>
          <pc:docMk/>
          <pc:sldMk cId="3651005293" sldId="4667"/>
        </pc:sldMkLst>
      </pc:sldChg>
      <pc:sldChg chg="modSp add del mod">
        <pc:chgData name="図師 尚文(ZUSHI Naofumi)" userId="977cf3cf-92ce-4201-a48f-a0fb8aa041a8" providerId="ADAL" clId="{45A321DD-82DB-4B78-AB52-1354A718075D}" dt="2025-08-22T11:54:55.083" v="265" actId="2696"/>
        <pc:sldMkLst>
          <pc:docMk/>
          <pc:sldMk cId="3832548614" sldId="466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0AEE085-FE0D-4E51-9491-8E7C2A890A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621" cy="494813"/>
          </a:xfrm>
          <a:prstGeom prst="rect">
            <a:avLst/>
          </a:prstGeom>
        </p:spPr>
        <p:txBody>
          <a:bodyPr vert="horz" lIns="90629" tIns="45314" rIns="90629" bIns="453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6A88AA2-C057-4763-85D8-A766EB4E69F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573" y="1"/>
            <a:ext cx="2918621" cy="494813"/>
          </a:xfrm>
          <a:prstGeom prst="rect">
            <a:avLst/>
          </a:prstGeom>
        </p:spPr>
        <p:txBody>
          <a:bodyPr vert="horz" lIns="90629" tIns="45314" rIns="90629" bIns="45314" rtlCol="0"/>
          <a:lstStyle>
            <a:lvl1pPr algn="r">
              <a:defRPr sz="1200"/>
            </a:lvl1pPr>
          </a:lstStyle>
          <a:p>
            <a:fld id="{99BACB93-3C10-4475-9215-D63A30CAA0DA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41F3076-16CE-4417-97F3-A907E82681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1501"/>
            <a:ext cx="2918621" cy="494813"/>
          </a:xfrm>
          <a:prstGeom prst="rect">
            <a:avLst/>
          </a:prstGeom>
        </p:spPr>
        <p:txBody>
          <a:bodyPr vert="horz" lIns="90629" tIns="45314" rIns="90629" bIns="453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AA011CA-B082-4052-AE7D-A1596DFA16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573" y="9371501"/>
            <a:ext cx="2918621" cy="494813"/>
          </a:xfrm>
          <a:prstGeom prst="rect">
            <a:avLst/>
          </a:prstGeom>
        </p:spPr>
        <p:txBody>
          <a:bodyPr vert="horz" lIns="90629" tIns="45314" rIns="90629" bIns="45314" rtlCol="0" anchor="b"/>
          <a:lstStyle>
            <a:lvl1pPr algn="r">
              <a:defRPr sz="1200"/>
            </a:lvl1pPr>
          </a:lstStyle>
          <a:p>
            <a:fld id="{B1A2DAD5-32A9-409F-A7A2-178DDE5D98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556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621" cy="494813"/>
          </a:xfrm>
          <a:prstGeom prst="rect">
            <a:avLst/>
          </a:prstGeom>
        </p:spPr>
        <p:txBody>
          <a:bodyPr vert="horz" lIns="90629" tIns="45314" rIns="90629" bIns="453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3" y="1"/>
            <a:ext cx="2918621" cy="494813"/>
          </a:xfrm>
          <a:prstGeom prst="rect">
            <a:avLst/>
          </a:prstGeom>
        </p:spPr>
        <p:txBody>
          <a:bodyPr vert="horz" lIns="90629" tIns="45314" rIns="90629" bIns="45314" rtlCol="0"/>
          <a:lstStyle>
            <a:lvl1pPr algn="r">
              <a:defRPr sz="1200"/>
            </a:lvl1pPr>
          </a:lstStyle>
          <a:p>
            <a:fld id="{D9F3B1E5-665C-45A1-BD7A-9C31C3345932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29" tIns="45314" rIns="90629" bIns="453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747998"/>
            <a:ext cx="5387982" cy="3884437"/>
          </a:xfrm>
          <a:prstGeom prst="rect">
            <a:avLst/>
          </a:prstGeom>
        </p:spPr>
        <p:txBody>
          <a:bodyPr vert="horz" lIns="90629" tIns="45314" rIns="90629" bIns="453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501"/>
            <a:ext cx="2918621" cy="494813"/>
          </a:xfrm>
          <a:prstGeom prst="rect">
            <a:avLst/>
          </a:prstGeom>
        </p:spPr>
        <p:txBody>
          <a:bodyPr vert="horz" lIns="90629" tIns="45314" rIns="90629" bIns="453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3" y="9371501"/>
            <a:ext cx="2918621" cy="494813"/>
          </a:xfrm>
          <a:prstGeom prst="rect">
            <a:avLst/>
          </a:prstGeom>
        </p:spPr>
        <p:txBody>
          <a:bodyPr vert="horz" lIns="90629" tIns="45314" rIns="90629" bIns="45314" rtlCol="0" anchor="b"/>
          <a:lstStyle>
            <a:lvl1pPr algn="r">
              <a:defRPr sz="1200"/>
            </a:lvl1pPr>
          </a:lstStyle>
          <a:p>
            <a:fld id="{C536F05B-CE25-49A5-A813-A556FC9943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9645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36F05B-CE25-49A5-A813-A556FC994397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0883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8D5DF-75B5-1CD2-F807-7DA1B7617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26967A4-FD42-F5C0-4BFC-B2F325DE16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9D347F1-81A2-3555-EDF5-A4240A52D3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769BF9A-AB0B-97D5-5E11-2652C0776B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36F05B-CE25-49A5-A813-A556FC994397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0109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1240A-4DDA-DEBB-5C2D-7A3C3A04B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5734D1B-5BEF-5D16-0C0D-D3013C4EC3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AE36254-C114-75FE-F824-95C30D7BF7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9AFD26B-F923-275D-394A-5186E2FDE2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36F05B-CE25-49A5-A813-A556FC994397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056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3FB03-2AFA-7289-9CB3-6BE27B296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753BA97-B65D-CEDE-6724-091852E5E5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DC3589E-541E-886F-6299-910B356E31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77C8F89-D228-BB6F-9255-A053F3C3F3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36F05B-CE25-49A5-A813-A556FC994397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513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37D5EC-D3E7-855B-0E88-01E605F01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8AAA3AE-5DC8-F3A1-C435-FDF5A3F93E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0CE6D19-B6E4-D379-CF8F-88556B459C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FDD0AAD-824E-CD3E-E3AF-0B383BAC51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36F05B-CE25-49A5-A813-A556FC99439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9085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36F05B-CE25-49A5-A813-A556FC994397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5050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696178" y="1169931"/>
            <a:ext cx="5216071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7850" y="533401"/>
            <a:ext cx="6667606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7850" y="3843868"/>
            <a:ext cx="5367104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7404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495800"/>
            <a:ext cx="7101106" cy="1524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77850" y="533400"/>
            <a:ext cx="87503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25502" y="3843867"/>
            <a:ext cx="78881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09554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33400"/>
            <a:ext cx="87503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4114800"/>
            <a:ext cx="6915515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0994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640" y="533400"/>
            <a:ext cx="743143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55701" y="3429000"/>
            <a:ext cx="6936006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301070"/>
            <a:ext cx="6914224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7651" y="710624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7551" y="2768601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247883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3429000"/>
            <a:ext cx="6914224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5132981"/>
            <a:ext cx="6915515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49574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641" y="533400"/>
            <a:ext cx="7431435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77851" y="3886200"/>
            <a:ext cx="6914224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4953000"/>
            <a:ext cx="6914223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7651" y="710624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7551" y="2768601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7692800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33400"/>
            <a:ext cx="8152796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77851" y="3928534"/>
            <a:ext cx="6914224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4766736"/>
            <a:ext cx="6914223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902638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495800"/>
            <a:ext cx="7101106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7851" y="533401"/>
            <a:ext cx="7101106" cy="376767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00567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3606" y="533400"/>
            <a:ext cx="221454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7850" y="533400"/>
            <a:ext cx="6337513" cy="548640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90370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495800"/>
            <a:ext cx="7101106" cy="1524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851" y="533400"/>
            <a:ext cx="7101106" cy="3767670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66742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1981200"/>
            <a:ext cx="6936007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487334"/>
            <a:ext cx="6936006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6347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495800"/>
            <a:ext cx="7101106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77851" y="533401"/>
            <a:ext cx="4279131" cy="3767667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5050892" y="533400"/>
            <a:ext cx="4277258" cy="37592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26708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495800"/>
            <a:ext cx="7101106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5501" y="533400"/>
            <a:ext cx="4026605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7849" y="1143001"/>
            <a:ext cx="4274256" cy="3158067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59601" y="566738"/>
            <a:ext cx="407772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50893" y="1143000"/>
            <a:ext cx="4286430" cy="3149600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0022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4495800"/>
            <a:ext cx="7101106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3040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9017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0223" y="533400"/>
            <a:ext cx="34671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850" y="533400"/>
            <a:ext cx="4808651" cy="54864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0223" y="2209803"/>
            <a:ext cx="34671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2632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0450" y="1447800"/>
            <a:ext cx="3860196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825500" y="914400"/>
            <a:ext cx="3554389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0696" y="2743200"/>
            <a:ext cx="3861242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7850" y="6172201"/>
            <a:ext cx="6296034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020343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226565" y="3894668"/>
            <a:ext cx="2676327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7851" y="4495800"/>
            <a:ext cx="7101106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533401"/>
            <a:ext cx="7101106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9432" y="6172204"/>
            <a:ext cx="130050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7850" y="6172201"/>
            <a:ext cx="629603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22295" y="5578479"/>
            <a:ext cx="928316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19FEFA5-F69B-4463-85F3-6BA87B34B30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1040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  <p:sldLayoutId id="2147483832" r:id="rId13"/>
    <p:sldLayoutId id="2147483833" r:id="rId14"/>
    <p:sldLayoutId id="2147483834" r:id="rId15"/>
    <p:sldLayoutId id="2147483835" r:id="rId16"/>
    <p:sldLayoutId id="2147483836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841701-53B5-4A49-905B-256C99F0B8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6953" y="2588977"/>
            <a:ext cx="8055436" cy="682680"/>
          </a:xfrm>
        </p:spPr>
        <p:txBody>
          <a:bodyPr>
            <a:noAutofit/>
          </a:bodyPr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Ⅱ.</a:t>
            </a:r>
            <a:r>
              <a:rPr lang="ja-JP" altLang="en-US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漁ろう操船に関する知識</a:t>
            </a:r>
            <a:br>
              <a:rPr lang="en-US" altLang="ja-JP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lang="en-US" altLang="ja-JP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</a:t>
            </a:r>
            <a:r>
              <a:rPr lang="ja-JP" altLang="en-US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．漁具の固着の際の対応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CEE38AB3-2D6F-4D3A-962C-3109CB1FCB6F}"/>
              </a:ext>
            </a:extLst>
          </p:cNvPr>
          <p:cNvCxnSpPr>
            <a:cxnSpLocks/>
          </p:cNvCxnSpPr>
          <p:nvPr/>
        </p:nvCxnSpPr>
        <p:spPr>
          <a:xfrm>
            <a:off x="1507717" y="3462836"/>
            <a:ext cx="7039082" cy="0"/>
          </a:xfrm>
          <a:prstGeom prst="line">
            <a:avLst/>
          </a:prstGeom>
          <a:noFill/>
          <a:ln w="127000" cap="flat" cmpd="thickThin" algn="ctr">
            <a:solidFill>
              <a:schemeClr val="accent6"/>
            </a:solidFill>
            <a:prstDash val="solid"/>
            <a:miter lim="800000"/>
          </a:ln>
          <a:effectLst/>
        </p:spPr>
      </p:cxnSp>
      <p:sp>
        <p:nvSpPr>
          <p:cNvPr id="3" name="タイトル 7">
            <a:extLst>
              <a:ext uri="{FF2B5EF4-FFF2-40B4-BE49-F238E27FC236}">
                <a16:creationId xmlns:a16="http://schemas.microsoft.com/office/drawing/2014/main" id="{BDC6EE7F-7189-7C70-7F60-CF96F2759041}"/>
              </a:ext>
            </a:extLst>
          </p:cNvPr>
          <p:cNvSpPr txBox="1">
            <a:spLocks/>
          </p:cNvSpPr>
          <p:nvPr/>
        </p:nvSpPr>
        <p:spPr bwMode="gray">
          <a:xfrm>
            <a:off x="1433459" y="5499100"/>
            <a:ext cx="6871802" cy="7098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48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ctr"/>
            <a:r>
              <a:rPr lang="ja-JP" altLang="en-US" sz="2000" dirty="0">
                <a:solidFill>
                  <a:schemeClr val="tx1"/>
                </a:solidFill>
              </a:rPr>
              <a:t>一般社団法人　大日本水産会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algn="ctr"/>
            <a:r>
              <a:rPr lang="ja-JP" altLang="en-US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講師：常務理事　松本冬樹</a:t>
            </a:r>
          </a:p>
        </p:txBody>
      </p:sp>
    </p:spTree>
    <p:extLst>
      <p:ext uri="{BB962C8B-B14F-4D97-AF65-F5344CB8AC3E}">
        <p14:creationId xmlns:p14="http://schemas.microsoft.com/office/powerpoint/2010/main" val="2607550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DADB1B-BA9A-6C64-65E2-9F4A91876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6">
            <a:extLst>
              <a:ext uri="{FF2B5EF4-FFF2-40B4-BE49-F238E27FC236}">
                <a16:creationId xmlns:a16="http://schemas.microsoft.com/office/drawing/2014/main" id="{3E0695B6-93EE-2767-648E-866D70AB4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51" y="2"/>
            <a:ext cx="9905249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3" name="Snip Single Corner Rectangle 17">
            <a:extLst>
              <a:ext uri="{FF2B5EF4-FFF2-40B4-BE49-F238E27FC236}">
                <a16:creationId xmlns:a16="http://schemas.microsoft.com/office/drawing/2014/main" id="{DC6EF866-B83D-347B-94C3-116BD4A00E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9903420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8575758-A75A-FAC4-D35F-20FD574C0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20100" y="5578475"/>
            <a:ext cx="928074" cy="669925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19FEFA5-F69B-4463-85F3-6BA87B34B307}" type="slidenum">
              <a:rPr kumimoji="1" lang="en-US" altLang="ja-JP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en-US" altLang="ja-JP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1368D73-803F-7ED2-0841-9CBA6D7BFBAA}"/>
              </a:ext>
            </a:extLst>
          </p:cNvPr>
          <p:cNvSpPr txBox="1"/>
          <p:nvPr/>
        </p:nvSpPr>
        <p:spPr>
          <a:xfrm>
            <a:off x="186240" y="398614"/>
            <a:ext cx="9292087" cy="3108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200" dirty="0">
                <a:latin typeface="+mj-ea"/>
                <a:ea typeface="+mj-ea"/>
              </a:rPr>
              <a:t>✓　過去には、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破断したロープに作業員が跳ね飛ばされて海中へ転落し</a:t>
            </a:r>
            <a:endParaRPr kumimoji="1" lang="en-US" altLang="ja-JP" sz="2200" dirty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　死亡</a:t>
            </a:r>
            <a:r>
              <a:rPr kumimoji="1" lang="ja-JP" altLang="en-US" sz="2200" dirty="0">
                <a:latin typeface="+mj-ea"/>
                <a:ea typeface="+mj-ea"/>
              </a:rPr>
              <a:t>、または滑車落下による死亡事故などが報告されています。</a:t>
            </a:r>
            <a:endParaRPr kumimoji="1" lang="en-US" altLang="ja-JP" sz="2200" dirty="0">
              <a:latin typeface="+mj-ea"/>
              <a:ea typeface="+mj-ea"/>
            </a:endParaRPr>
          </a:p>
          <a:p>
            <a:endParaRPr kumimoji="1" lang="en-US" altLang="ja-JP" sz="1000" dirty="0">
              <a:latin typeface="+mj-ea"/>
              <a:ea typeface="+mj-ea"/>
            </a:endParaRPr>
          </a:p>
          <a:p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✓　</a:t>
            </a:r>
            <a:r>
              <a:rPr kumimoji="1" lang="ja-JP" altLang="en-US" sz="2200" dirty="0">
                <a:latin typeface="+mj-ea"/>
                <a:ea typeface="+mj-ea"/>
              </a:rPr>
              <a:t>特に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漁具の操作時</a:t>
            </a:r>
            <a:r>
              <a:rPr kumimoji="1" lang="ja-JP" altLang="en-US" sz="2200" dirty="0">
                <a:latin typeface="+mj-ea"/>
                <a:ea typeface="+mj-ea"/>
              </a:rPr>
              <a:t>には、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ワイヤーやロープには大きな張力がかかっ</a:t>
            </a:r>
            <a:endParaRPr kumimoji="1" lang="en-US" altLang="ja-JP" sz="2200" dirty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　ており</a:t>
            </a:r>
            <a:r>
              <a:rPr kumimoji="1" lang="ja-JP" altLang="en-US" sz="2200" dirty="0">
                <a:latin typeface="+mj-ea"/>
                <a:ea typeface="+mj-ea"/>
              </a:rPr>
              <a:t>、破断しない場合でも、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ワイヤーに跳ねられ、重傷を負う事故</a:t>
            </a:r>
            <a:endParaRPr kumimoji="1" lang="en-US" altLang="ja-JP" sz="2200" dirty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　も発生</a:t>
            </a:r>
            <a:r>
              <a:rPr kumimoji="1" lang="ja-JP" altLang="en-US" sz="2200" dirty="0">
                <a:latin typeface="+mj-ea"/>
                <a:ea typeface="+mj-ea"/>
              </a:rPr>
              <a:t>しています。　　　　</a:t>
            </a:r>
          </a:p>
          <a:p>
            <a:endParaRPr kumimoji="1" lang="en-US" altLang="ja-JP" sz="1000" dirty="0">
              <a:latin typeface="+mj-ea"/>
              <a:ea typeface="+mj-ea"/>
            </a:endParaRPr>
          </a:p>
          <a:p>
            <a:r>
              <a:rPr kumimoji="1" lang="ja-JP" altLang="en-US" sz="2200" dirty="0">
                <a:latin typeface="+mj-ea"/>
                <a:ea typeface="+mj-ea"/>
              </a:rPr>
              <a:t>✓　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ワイヤーやロープと設備間に身体や手指を挟まれるなどの危険</a:t>
            </a:r>
            <a:r>
              <a:rPr kumimoji="1" lang="ja-JP" altLang="en-US" sz="2200" dirty="0">
                <a:latin typeface="+mj-ea"/>
                <a:ea typeface="+mj-ea"/>
              </a:rPr>
              <a:t>もあ</a:t>
            </a:r>
            <a:endParaRPr kumimoji="1" lang="en-US" altLang="ja-JP" sz="2200" dirty="0">
              <a:latin typeface="+mj-ea"/>
              <a:ea typeface="+mj-ea"/>
            </a:endParaRPr>
          </a:p>
          <a:p>
            <a:r>
              <a:rPr kumimoji="1" lang="ja-JP" altLang="en-US" sz="2200" dirty="0">
                <a:latin typeface="+mj-ea"/>
                <a:ea typeface="+mj-ea"/>
              </a:rPr>
              <a:t>　ります。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張力がかかっているロープやワイヤーを跨がないなど</a:t>
            </a:r>
            <a:r>
              <a:rPr kumimoji="1" lang="ja-JP" altLang="en-US" sz="2200" dirty="0">
                <a:latin typeface="+mj-ea"/>
                <a:ea typeface="+mj-ea"/>
              </a:rPr>
              <a:t>、乗船</a:t>
            </a:r>
            <a:endParaRPr kumimoji="1" lang="en-US" altLang="ja-JP" sz="2200" dirty="0">
              <a:latin typeface="+mj-ea"/>
              <a:ea typeface="+mj-ea"/>
            </a:endParaRPr>
          </a:p>
          <a:p>
            <a:r>
              <a:rPr kumimoji="1" lang="ja-JP" altLang="en-US" sz="2200" dirty="0">
                <a:latin typeface="+mj-ea"/>
                <a:ea typeface="+mj-ea"/>
              </a:rPr>
              <a:t>　時には注意が必要です。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8FE0A99-D558-C607-B5E7-6A3D1A3F5AC3}"/>
              </a:ext>
            </a:extLst>
          </p:cNvPr>
          <p:cNvSpPr txBox="1"/>
          <p:nvPr/>
        </p:nvSpPr>
        <p:spPr>
          <a:xfrm>
            <a:off x="186240" y="3826254"/>
            <a:ext cx="8697897" cy="22852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200" dirty="0">
                <a:latin typeface="+mj-ea"/>
                <a:ea typeface="+mj-ea"/>
              </a:rPr>
              <a:t>✓　ロープの破断による事故を防ぐためには、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漁具の適正な利用や</a:t>
            </a:r>
            <a:endParaRPr kumimoji="1" lang="en-US" altLang="ja-JP" sz="2200" dirty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　管理、操業前後の点検を怠らない</a:t>
            </a:r>
            <a:r>
              <a:rPr kumimoji="1" lang="ja-JP" altLang="en-US" sz="2200" dirty="0">
                <a:latin typeface="+mj-ea"/>
                <a:ea typeface="+mj-ea"/>
              </a:rPr>
              <a:t>ことが重要です。</a:t>
            </a:r>
            <a:endParaRPr kumimoji="1" lang="en-US" altLang="ja-JP" sz="2200" dirty="0">
              <a:latin typeface="+mj-ea"/>
              <a:ea typeface="+mj-ea"/>
            </a:endParaRPr>
          </a:p>
          <a:p>
            <a:endParaRPr kumimoji="1" lang="en-US" altLang="ja-JP" sz="1050" dirty="0">
              <a:latin typeface="+mj-ea"/>
              <a:ea typeface="+mj-ea"/>
            </a:endParaRPr>
          </a:p>
          <a:p>
            <a:r>
              <a:rPr kumimoji="1" lang="ja-JP" altLang="en-US" sz="2200" dirty="0">
                <a:latin typeface="+mj-ea"/>
                <a:ea typeface="+mj-ea"/>
              </a:rPr>
              <a:t>✓　また、操業中は、ロープ類に張力をかける場合は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張力の限界</a:t>
            </a:r>
            <a:endParaRPr kumimoji="1" lang="en-US" altLang="ja-JP" sz="2200" dirty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kumimoji="1" lang="ja-JP" altLang="en-US" sz="2200" dirty="0">
                <a:solidFill>
                  <a:schemeClr val="accent5"/>
                </a:solidFill>
                <a:latin typeface="+mj-ea"/>
                <a:ea typeface="+mj-ea"/>
              </a:rPr>
              <a:t>　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（安全荷重）を超えないよう注意する</a:t>
            </a:r>
            <a:r>
              <a:rPr kumimoji="1" lang="ja-JP" altLang="en-US" sz="2200" dirty="0">
                <a:latin typeface="+mj-ea"/>
                <a:ea typeface="+mj-ea"/>
              </a:rPr>
              <a:t>こと、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緊張しているロープ</a:t>
            </a:r>
            <a:endParaRPr kumimoji="1" lang="en-US" altLang="ja-JP" sz="2200" dirty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　にはできる限り近づかない</a:t>
            </a:r>
            <a:r>
              <a:rPr kumimoji="1" lang="ja-JP" altLang="en-US" sz="2200" dirty="0">
                <a:latin typeface="+mj-ea"/>
                <a:ea typeface="+mj-ea"/>
              </a:rPr>
              <a:t>こと、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破断の恐れがある場合は作業を</a:t>
            </a:r>
            <a:endParaRPr kumimoji="1" lang="en-US" altLang="ja-JP" sz="2200" dirty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　中止する</a:t>
            </a:r>
            <a:r>
              <a:rPr kumimoji="1" lang="ja-JP" altLang="en-US" sz="2200" dirty="0">
                <a:latin typeface="+mj-ea"/>
                <a:ea typeface="+mj-ea"/>
              </a:rPr>
              <a:t>等の対応が必要です。</a:t>
            </a:r>
          </a:p>
        </p:txBody>
      </p:sp>
    </p:spTree>
    <p:extLst>
      <p:ext uri="{BB962C8B-B14F-4D97-AF65-F5344CB8AC3E}">
        <p14:creationId xmlns:p14="http://schemas.microsoft.com/office/powerpoint/2010/main" val="2383574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ボートに乗っている男性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2383151-8052-EA3D-CA45-57CC4AD72DF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189"/>
          <a:stretch>
            <a:fillRect/>
          </a:stretch>
        </p:blipFill>
        <p:spPr>
          <a:xfrm>
            <a:off x="20" y="-1"/>
            <a:ext cx="9903503" cy="68580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EE4B892-B142-164E-392F-7F2F489C1785}"/>
              </a:ext>
            </a:extLst>
          </p:cNvPr>
          <p:cNvSpPr txBox="1"/>
          <p:nvPr/>
        </p:nvSpPr>
        <p:spPr>
          <a:xfrm>
            <a:off x="388844" y="2056985"/>
            <a:ext cx="6906477" cy="3255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1" lang="ja-JP" altLang="en-US" sz="4800" spc="-1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以上で講習は終了です。</a:t>
            </a:r>
            <a:endParaRPr kumimoji="1" lang="en-US" altLang="ja-JP" sz="4800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kumimoji="1" lang="en-US" altLang="ja-JP" sz="4800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kumimoji="1" lang="ja-JP" altLang="en-US" sz="4800" spc="-1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お疲れ様でした。</a:t>
            </a:r>
            <a:endParaRPr kumimoji="1" lang="en-US" altLang="ja-JP" sz="4800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kumimoji="1" lang="en-US" altLang="ja-JP" sz="4800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2C08AA3-0362-0993-4350-5A4F2AE83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E19FEFA5-F69B-4463-85F3-6BA87B34B307}" type="slidenum">
              <a:rPr kumimoji="1" lang="en-US" altLang="ja-JP" sz="1200" smtClean="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10</a:t>
            </a:fld>
            <a:endParaRPr kumimoji="1" lang="en-US" altLang="ja-JP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610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3000"/>
    </mc:Choice>
    <mc:Fallback xmlns="">
      <p:transition spd="slow" advTm="3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0E001-46BE-F70F-365D-3DD80F5A4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68CF68-25F7-6B4C-A0CE-AAF01743A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20100" y="5578475"/>
            <a:ext cx="928074" cy="66992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E19FEFA5-F69B-4463-85F3-6BA87B34B307}" type="slidenum">
              <a:rPr kumimoji="1" lang="en-US" altLang="ja-JP" sz="3200" b="0" i="0" kern="1200" dirty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1</a:t>
            </a:fld>
            <a:endParaRPr kumimoji="1" lang="en-US" altLang="ja-JP" sz="3200" b="0" i="0" kern="1200" dirty="0">
              <a:solidFill>
                <a:schemeClr val="bg2">
                  <a:lumMod val="50000"/>
                </a:schemeClr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22BC2AF0-1266-DA6D-1070-4D9C0BF7A5DE}"/>
              </a:ext>
            </a:extLst>
          </p:cNvPr>
          <p:cNvSpPr txBox="1">
            <a:spLocks/>
          </p:cNvSpPr>
          <p:nvPr/>
        </p:nvSpPr>
        <p:spPr>
          <a:xfrm>
            <a:off x="560999" y="127158"/>
            <a:ext cx="8784000" cy="3678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講習の内容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AB65F5EC-B18B-F96C-46EE-F31DDB808758}"/>
              </a:ext>
            </a:extLst>
          </p:cNvPr>
          <p:cNvCxnSpPr>
            <a:cxnSpLocks/>
          </p:cNvCxnSpPr>
          <p:nvPr/>
        </p:nvCxnSpPr>
        <p:spPr>
          <a:xfrm>
            <a:off x="380999" y="724269"/>
            <a:ext cx="9144000" cy="0"/>
          </a:xfrm>
          <a:prstGeom prst="line">
            <a:avLst/>
          </a:prstGeom>
          <a:ln w="88900" cmpd="thickThin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F3A12FD-C14D-D2C1-F3B9-574AA2B06FF7}"/>
              </a:ext>
            </a:extLst>
          </p:cNvPr>
          <p:cNvSpPr/>
          <p:nvPr/>
        </p:nvSpPr>
        <p:spPr>
          <a:xfrm>
            <a:off x="380999" y="1166842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400">
              <a:defRPr/>
            </a:pPr>
            <a:r>
              <a:rPr kumimoji="1"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（１）漁具等の交錯への対応</a:t>
            </a:r>
          </a:p>
          <a:p>
            <a:pPr algn="just" defTabSz="914400">
              <a:defRPr/>
            </a:pPr>
            <a:endParaRPr kumimoji="1"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  <a:p>
            <a:pPr algn="just" defTabSz="914400">
              <a:defRPr/>
            </a:pPr>
            <a:r>
              <a:rPr kumimoji="1"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（２）海底障害物への固着の対応</a:t>
            </a:r>
          </a:p>
          <a:p>
            <a:pPr algn="just" defTabSz="914400">
              <a:defRPr/>
            </a:pPr>
            <a:endParaRPr kumimoji="1" lang="en-US" altLang="ja-JP" sz="36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  <a:p>
            <a:pPr algn="just" defTabSz="914400">
              <a:defRPr/>
            </a:pPr>
            <a:r>
              <a:rPr kumimoji="1"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rPr>
              <a:t>（３）ロープの破断の危険性 </a:t>
            </a:r>
          </a:p>
          <a:p>
            <a:pPr algn="just" defTabSz="914400">
              <a:defRPr/>
            </a:pPr>
            <a:endParaRPr kumimoji="1" lang="ja-JP" altLang="en-US" sz="3600" dirty="0"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  <a:p>
            <a:pPr algn="just" defTabSz="914400">
              <a:defRPr/>
            </a:pPr>
            <a:endParaRPr kumimoji="1" lang="ja-JP" altLang="en-US" sz="36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7807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685259" y="8467"/>
            <a:ext cx="3095625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962888" y="91545"/>
            <a:ext cx="4940532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879107" y="228600"/>
            <a:ext cx="4024313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0367" y="32278"/>
            <a:ext cx="3943054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374408" y="609601"/>
            <a:ext cx="3529012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4609862E-48F9-45AC-8D44-67A0268A7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1" y="2"/>
            <a:ext cx="9906000" cy="6858000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Snip Diagonal Corner Rectangle 6">
            <a:extLst>
              <a:ext uri="{FF2B5EF4-FFF2-40B4-BE49-F238E27FC236}">
                <a16:creationId xmlns:a16="http://schemas.microsoft.com/office/drawing/2014/main" id="{2D5EEA8B-2D86-4D1D-96B3-6B8290303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51" y="2"/>
            <a:ext cx="9905249" cy="6857998"/>
          </a:xfrm>
          <a:prstGeom prst="snip2DiagRect">
            <a:avLst>
              <a:gd name="adj1" fmla="val 0"/>
              <a:gd name="adj2" fmla="val 37605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CAD16BAA-1491-6098-A32B-C8F5D1B91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1461" y="685799"/>
            <a:ext cx="6500813" cy="29718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defRPr/>
            </a:pPr>
            <a:r>
              <a:rPr lang="ja-JP" altLang="en-US" sz="4800" spc="-100" dirty="0"/>
              <a:t>（１）漁具等の交錯</a:t>
            </a:r>
            <a:br>
              <a:rPr lang="en-US" altLang="ja-JP" sz="4800" spc="-100" dirty="0"/>
            </a:br>
            <a:r>
              <a:rPr lang="ja-JP" altLang="en-US" sz="4800" spc="-100" dirty="0"/>
              <a:t>　　への対応</a:t>
            </a:r>
            <a:endParaRPr lang="en-US" altLang="ja-JP" sz="4800" spc="-1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16C3BCD-58B7-AAEA-7A59-9EB1E06DD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20100" y="5578475"/>
            <a:ext cx="928074" cy="66992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E19FEFA5-F69B-4463-85F3-6BA87B34B307}" type="slidenum">
              <a:rPr kumimoji="1" lang="en-US" altLang="ja-JP" sz="3200" b="0" i="0" kern="1200" dirty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2</a:t>
            </a:fld>
            <a:endParaRPr kumimoji="1" lang="en-US" altLang="ja-JP" sz="3200" b="0" i="0" kern="1200" dirty="0">
              <a:solidFill>
                <a:schemeClr val="bg2">
                  <a:lumMod val="50000"/>
                </a:schemeClr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9941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51" y="2"/>
            <a:ext cx="9905249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9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9903420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16C3BCD-58B7-AAEA-7A59-9EB1E06DD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20100" y="5578475"/>
            <a:ext cx="928074" cy="66992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E19FEFA5-F69B-4463-85F3-6BA87B34B307}" type="slidenum">
              <a:rPr kumimoji="1" lang="en-US" altLang="ja-JP" sz="3200" b="0" i="0" kern="120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3</a:t>
            </a:fld>
            <a:endParaRPr kumimoji="1" lang="en-US" altLang="ja-JP" sz="3200" b="0" i="0" kern="1200">
              <a:solidFill>
                <a:srgbClr val="FFFFFF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F204A94-9856-D21F-346A-11B809C703CC}"/>
              </a:ext>
            </a:extLst>
          </p:cNvPr>
          <p:cNvSpPr txBox="1"/>
          <p:nvPr/>
        </p:nvSpPr>
        <p:spPr>
          <a:xfrm>
            <a:off x="182265" y="422705"/>
            <a:ext cx="9292087" cy="11079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200">
                <a:latin typeface="+mj-ea"/>
                <a:ea typeface="+mj-ea"/>
              </a:rPr>
              <a:t>✓　好漁場では、自国、または自国船以外の漁船がさまざまな漁法で操</a:t>
            </a:r>
            <a:endParaRPr kumimoji="1" lang="en-US" altLang="ja-JP" sz="2200">
              <a:latin typeface="+mj-ea"/>
              <a:ea typeface="+mj-ea"/>
            </a:endParaRPr>
          </a:p>
          <a:p>
            <a:r>
              <a:rPr kumimoji="1" lang="ja-JP" altLang="en-US" sz="2200">
                <a:latin typeface="+mj-ea"/>
                <a:ea typeface="+mj-ea"/>
              </a:rPr>
              <a:t>　業しており、漁具の設置位置などの情報把握も困難なため、予期せぬ</a:t>
            </a:r>
            <a:endParaRPr kumimoji="1" lang="en-US" altLang="ja-JP" sz="2200">
              <a:latin typeface="+mj-ea"/>
              <a:ea typeface="+mj-ea"/>
            </a:endParaRPr>
          </a:p>
          <a:p>
            <a:r>
              <a:rPr kumimoji="1" lang="ja-JP" altLang="en-US" sz="2200">
                <a:latin typeface="+mj-ea"/>
                <a:ea typeface="+mj-ea"/>
              </a:rPr>
              <a:t>　漁具交錯が発生することがあります。</a:t>
            </a:r>
            <a:endParaRPr kumimoji="1" lang="ja-JP" altLang="en-US" sz="2200" dirty="0">
              <a:latin typeface="+mj-ea"/>
              <a:ea typeface="+mj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D307025-CA3A-E622-F972-B43949444F1D}"/>
              </a:ext>
            </a:extLst>
          </p:cNvPr>
          <p:cNvSpPr txBox="1"/>
          <p:nvPr/>
        </p:nvSpPr>
        <p:spPr>
          <a:xfrm>
            <a:off x="305666" y="1953404"/>
            <a:ext cx="9292087" cy="38164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2200" dirty="0">
                <a:latin typeface="+mj-ea"/>
                <a:ea typeface="+mj-ea"/>
              </a:rPr>
              <a:t>•</a:t>
            </a:r>
            <a:r>
              <a:rPr kumimoji="1" lang="ja-JP" altLang="en-US" sz="2200" dirty="0">
                <a:latin typeface="+mj-ea"/>
                <a:ea typeface="+mj-ea"/>
              </a:rPr>
              <a:t>　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まぐろはえ縄漁場</a:t>
            </a:r>
            <a:r>
              <a:rPr kumimoji="1" lang="ja-JP" altLang="en-US" sz="2200" dirty="0">
                <a:latin typeface="+mj-ea"/>
                <a:ea typeface="+mj-ea"/>
              </a:rPr>
              <a:t>などでは、特に自国船以外の漁船の動静把握が難し</a:t>
            </a:r>
            <a:endParaRPr kumimoji="1" lang="en-US" altLang="ja-JP" sz="2200" dirty="0">
              <a:latin typeface="+mj-ea"/>
              <a:ea typeface="+mj-ea"/>
            </a:endParaRPr>
          </a:p>
          <a:p>
            <a:r>
              <a:rPr kumimoji="1" lang="ja-JP" altLang="en-US" sz="2200" dirty="0">
                <a:latin typeface="+mj-ea"/>
                <a:ea typeface="+mj-ea"/>
              </a:rPr>
              <a:t>　く、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漁具等の交錯に注意が必要</a:t>
            </a:r>
            <a:r>
              <a:rPr kumimoji="1" lang="ja-JP" altLang="en-US" sz="2200" dirty="0">
                <a:latin typeface="+mj-ea"/>
                <a:ea typeface="+mj-ea"/>
              </a:rPr>
              <a:t>です。</a:t>
            </a:r>
            <a:endParaRPr kumimoji="1" lang="en-US" altLang="ja-JP" sz="2200" dirty="0">
              <a:latin typeface="+mj-ea"/>
              <a:ea typeface="+mj-ea"/>
            </a:endParaRPr>
          </a:p>
          <a:p>
            <a:endParaRPr kumimoji="1" lang="ja-JP" altLang="en-US" sz="2200" dirty="0">
              <a:latin typeface="+mj-ea"/>
              <a:ea typeface="+mj-ea"/>
            </a:endParaRPr>
          </a:p>
          <a:p>
            <a:r>
              <a:rPr kumimoji="1" lang="en-US" altLang="ja-JP" sz="2200" dirty="0">
                <a:latin typeface="+mj-ea"/>
                <a:ea typeface="+mj-ea"/>
              </a:rPr>
              <a:t>•</a:t>
            </a:r>
            <a:r>
              <a:rPr kumimoji="1" lang="ja-JP" altLang="en-US" sz="2200" dirty="0">
                <a:latin typeface="+mj-ea"/>
                <a:ea typeface="+mj-ea"/>
              </a:rPr>
              <a:t>　漁具等が交錯した場合は、推進器や舵への巻き込みを防止するため、</a:t>
            </a:r>
            <a:endParaRPr kumimoji="1" lang="en-US" altLang="ja-JP" sz="2200" dirty="0">
              <a:latin typeface="+mj-ea"/>
              <a:ea typeface="+mj-ea"/>
            </a:endParaRPr>
          </a:p>
          <a:p>
            <a:r>
              <a:rPr kumimoji="1" lang="ja-JP" altLang="en-US" sz="2200" dirty="0">
                <a:latin typeface="+mj-ea"/>
                <a:ea typeface="+mj-ea"/>
              </a:rPr>
              <a:t>　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自船と他船の漁具の延伸方向・張り具合を確認</a:t>
            </a:r>
            <a:r>
              <a:rPr kumimoji="1" lang="ja-JP" altLang="en-US" sz="2200" dirty="0">
                <a:latin typeface="+mj-ea"/>
                <a:ea typeface="+mj-ea"/>
              </a:rPr>
              <a:t>し、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双方の漁具損傷が</a:t>
            </a:r>
            <a:endParaRPr kumimoji="1" lang="en-US" altLang="ja-JP" sz="2200" dirty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　最少となる交錯解消作業が行える</a:t>
            </a:r>
            <a:r>
              <a:rPr kumimoji="1" lang="ja-JP" altLang="en-US" sz="2200" dirty="0">
                <a:latin typeface="+mj-ea"/>
                <a:ea typeface="+mj-ea"/>
              </a:rPr>
              <a:t>ように、本船の船首方位、対水速</a:t>
            </a:r>
            <a:endParaRPr kumimoji="1" lang="en-US" altLang="ja-JP" sz="2200" dirty="0">
              <a:latin typeface="+mj-ea"/>
              <a:ea typeface="+mj-ea"/>
            </a:endParaRPr>
          </a:p>
          <a:p>
            <a:r>
              <a:rPr kumimoji="1" lang="ja-JP" altLang="en-US" sz="2200" dirty="0">
                <a:latin typeface="+mj-ea"/>
                <a:ea typeface="+mj-ea"/>
              </a:rPr>
              <a:t>　力の制御を行います 。</a:t>
            </a:r>
            <a:endParaRPr kumimoji="1" lang="en-US" altLang="ja-JP" sz="2200" dirty="0">
              <a:latin typeface="+mj-ea"/>
              <a:ea typeface="+mj-ea"/>
            </a:endParaRPr>
          </a:p>
          <a:p>
            <a:endParaRPr kumimoji="1" lang="ja-JP" altLang="en-US" sz="2200" dirty="0">
              <a:latin typeface="+mj-ea"/>
              <a:ea typeface="+mj-ea"/>
            </a:endParaRPr>
          </a:p>
          <a:p>
            <a:r>
              <a:rPr kumimoji="1" lang="en-US" altLang="ja-JP" sz="2200" dirty="0">
                <a:latin typeface="+mj-ea"/>
                <a:ea typeface="+mj-ea"/>
              </a:rPr>
              <a:t>•</a:t>
            </a:r>
            <a:r>
              <a:rPr kumimoji="1" lang="ja-JP" altLang="en-US" sz="2200" dirty="0">
                <a:latin typeface="+mj-ea"/>
                <a:ea typeface="+mj-ea"/>
              </a:rPr>
              <a:t>　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交錯が解消できない場合、自船の漁具を切断</a:t>
            </a:r>
            <a:r>
              <a:rPr kumimoji="1" lang="ja-JP" altLang="en-US" sz="2200" dirty="0">
                <a:latin typeface="+mj-ea"/>
                <a:ea typeface="+mj-ea"/>
              </a:rPr>
              <a:t>します。</a:t>
            </a:r>
            <a:endParaRPr kumimoji="1" lang="en-US" altLang="ja-JP" sz="2200" dirty="0">
              <a:latin typeface="+mj-ea"/>
              <a:ea typeface="+mj-ea"/>
            </a:endParaRPr>
          </a:p>
          <a:p>
            <a:r>
              <a:rPr kumimoji="1" lang="ja-JP" altLang="en-US" sz="2200" dirty="0">
                <a:latin typeface="+mj-ea"/>
                <a:ea typeface="+mj-ea"/>
              </a:rPr>
              <a:t>　やむを得ず相手漁具を切断する場合は、漁具を紛失する</a:t>
            </a:r>
            <a:endParaRPr kumimoji="1" lang="en-US" altLang="ja-JP" sz="2200" dirty="0">
              <a:latin typeface="+mj-ea"/>
              <a:ea typeface="+mj-ea"/>
            </a:endParaRPr>
          </a:p>
          <a:p>
            <a:r>
              <a:rPr kumimoji="1" lang="ja-JP" altLang="en-US" sz="2200" dirty="0">
                <a:latin typeface="+mj-ea"/>
                <a:ea typeface="+mj-ea"/>
              </a:rPr>
              <a:t>　ことの無いように、必ず結び直しを行なってください。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9137599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B4D0F9-DA6C-8193-DE71-AEAAC2584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685259" y="8467"/>
            <a:ext cx="3095625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962888" y="91545"/>
            <a:ext cx="4940532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879107" y="228600"/>
            <a:ext cx="4024313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0367" y="32278"/>
            <a:ext cx="3943054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374408" y="609601"/>
            <a:ext cx="3529012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4609862E-48F9-45AC-8D44-67A0268A7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1" y="2"/>
            <a:ext cx="9906000" cy="6858000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Snip Diagonal Corner Rectangle 6">
            <a:extLst>
              <a:ext uri="{FF2B5EF4-FFF2-40B4-BE49-F238E27FC236}">
                <a16:creationId xmlns:a16="http://schemas.microsoft.com/office/drawing/2014/main" id="{2D5EEA8B-2D86-4D1D-96B3-6B8290303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51" y="2"/>
            <a:ext cx="9905249" cy="6857998"/>
          </a:xfrm>
          <a:prstGeom prst="snip2DiagRect">
            <a:avLst>
              <a:gd name="adj1" fmla="val 0"/>
              <a:gd name="adj2" fmla="val 37605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44CAE985-F2A6-2824-E489-843E4D353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1461" y="685799"/>
            <a:ext cx="6500813" cy="29718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defRPr/>
            </a:pPr>
            <a:r>
              <a:rPr lang="ja-JP" altLang="en-US" sz="4800" spc="-100" dirty="0"/>
              <a:t>（２）海底障害物への</a:t>
            </a:r>
            <a:br>
              <a:rPr lang="en-US" altLang="ja-JP" sz="4800" spc="-100" dirty="0"/>
            </a:br>
            <a:r>
              <a:rPr lang="ja-JP" altLang="en-US" sz="4800" spc="-100" dirty="0"/>
              <a:t>　　固着の対応</a:t>
            </a:r>
            <a:endParaRPr lang="en-US" altLang="ja-JP" sz="4800" spc="-1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AB83DA-F948-C0C1-B052-01D19A646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20100" y="5578475"/>
            <a:ext cx="928074" cy="66992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E19FEFA5-F69B-4463-85F3-6BA87B34B307}" type="slidenum">
              <a:rPr kumimoji="1" lang="en-US" altLang="ja-JP" sz="3200" b="0" i="0" kern="1200" dirty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4</a:t>
            </a:fld>
            <a:endParaRPr kumimoji="1" lang="en-US" altLang="ja-JP" sz="3200" b="0" i="0" kern="1200" dirty="0">
              <a:solidFill>
                <a:schemeClr val="bg2">
                  <a:lumMod val="50000"/>
                </a:schemeClr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8750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E1B816-574A-5485-91AC-09E8AFEB1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51" y="2"/>
            <a:ext cx="9905249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2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9903420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DA2B96-5E1E-0493-78F8-696791F2D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20100" y="5578475"/>
            <a:ext cx="928074" cy="66992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E19FEFA5-F69B-4463-85F3-6BA87B34B307}" type="slidenum">
              <a:rPr kumimoji="1" lang="en-US" altLang="ja-JP" sz="3200" b="0" i="0" kern="120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5</a:t>
            </a:fld>
            <a:endParaRPr kumimoji="1" lang="en-US" altLang="ja-JP" sz="3200" b="0" i="0" kern="1200">
              <a:solidFill>
                <a:srgbClr val="FFFFFF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CBC77D1-72FC-3069-CDDF-3BE5892BD3D5}"/>
              </a:ext>
            </a:extLst>
          </p:cNvPr>
          <p:cNvSpPr txBox="1"/>
          <p:nvPr/>
        </p:nvSpPr>
        <p:spPr>
          <a:xfrm>
            <a:off x="182263" y="432329"/>
            <a:ext cx="9292087" cy="150810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kumimoji="1" lang="en-US" altLang="ja-JP" sz="1000" dirty="0">
              <a:latin typeface="+mj-ea"/>
              <a:ea typeface="+mj-ea"/>
            </a:endParaRPr>
          </a:p>
          <a:p>
            <a:r>
              <a:rPr kumimoji="1" lang="ja-JP" altLang="en-US" sz="2400" dirty="0">
                <a:latin typeface="+mj-ea"/>
                <a:ea typeface="+mj-ea"/>
              </a:rPr>
              <a:t>✓　底びき網漁業において、</a:t>
            </a:r>
            <a:r>
              <a:rPr kumimoji="1" lang="ja-JP" altLang="en-US" sz="2400" dirty="0">
                <a:solidFill>
                  <a:srgbClr val="FF0000"/>
                </a:solidFill>
                <a:latin typeface="+mj-ea"/>
                <a:ea typeface="+mj-ea"/>
              </a:rPr>
              <a:t>海底障害物に漁具が固着すると、使</a:t>
            </a:r>
            <a:endParaRPr kumimoji="1" lang="en-US" altLang="ja-JP" sz="2400" dirty="0">
              <a:solidFill>
                <a:srgbClr val="FF0000"/>
              </a:solidFill>
              <a:latin typeface="+mj-ea"/>
              <a:ea typeface="+mj-ea"/>
            </a:endParaRPr>
          </a:p>
          <a:p>
            <a:r>
              <a:rPr kumimoji="1" lang="ja-JP" altLang="en-US" sz="2400" dirty="0">
                <a:solidFill>
                  <a:srgbClr val="FF0000"/>
                </a:solidFill>
                <a:latin typeface="+mj-ea"/>
                <a:ea typeface="+mj-ea"/>
              </a:rPr>
              <a:t>　用しているワイヤーの急激な張力上昇を引き起こし</a:t>
            </a:r>
            <a:r>
              <a:rPr kumimoji="1" lang="ja-JP" altLang="en-US" sz="2400" dirty="0">
                <a:latin typeface="+mj-ea"/>
                <a:ea typeface="+mj-ea"/>
              </a:rPr>
              <a:t>、強いては</a:t>
            </a:r>
            <a:endParaRPr kumimoji="1" lang="en-US" altLang="ja-JP" sz="2400" dirty="0">
              <a:latin typeface="+mj-ea"/>
              <a:ea typeface="+mj-ea"/>
            </a:endParaRPr>
          </a:p>
          <a:p>
            <a:r>
              <a:rPr kumimoji="1" lang="ja-JP" altLang="en-US" sz="2400" dirty="0">
                <a:latin typeface="+mj-ea"/>
                <a:ea typeface="+mj-ea"/>
              </a:rPr>
              <a:t>　</a:t>
            </a:r>
            <a:r>
              <a:rPr kumimoji="1" lang="ja-JP" altLang="en-US" sz="2400" dirty="0">
                <a:solidFill>
                  <a:srgbClr val="FF0000"/>
                </a:solidFill>
                <a:latin typeface="+mj-ea"/>
                <a:ea typeface="+mj-ea"/>
              </a:rPr>
              <a:t>ワイヤーの切断</a:t>
            </a:r>
            <a:r>
              <a:rPr kumimoji="1" lang="ja-JP" altLang="en-US" sz="2400" dirty="0">
                <a:latin typeface="+mj-ea"/>
                <a:ea typeface="+mj-ea"/>
              </a:rPr>
              <a:t>など、</a:t>
            </a:r>
            <a:r>
              <a:rPr kumimoji="1" lang="ja-JP" altLang="en-US" sz="2400" dirty="0">
                <a:solidFill>
                  <a:srgbClr val="FF0000"/>
                </a:solidFill>
                <a:latin typeface="+mj-ea"/>
                <a:ea typeface="+mj-ea"/>
              </a:rPr>
              <a:t>重大事故につながる可能性</a:t>
            </a:r>
            <a:r>
              <a:rPr kumimoji="1" lang="ja-JP" altLang="en-US" sz="2400" dirty="0">
                <a:latin typeface="+mj-ea"/>
                <a:ea typeface="+mj-ea"/>
              </a:rPr>
              <a:t>があります。</a:t>
            </a:r>
            <a:endParaRPr kumimoji="1" lang="en-US" altLang="ja-JP" sz="2400" dirty="0">
              <a:latin typeface="+mj-ea"/>
              <a:ea typeface="+mj-ea"/>
            </a:endParaRPr>
          </a:p>
          <a:p>
            <a:endParaRPr kumimoji="1" lang="ja-JP" altLang="en-US" sz="1000" dirty="0">
              <a:latin typeface="+mj-ea"/>
              <a:ea typeface="+mj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5A0C3C4-B334-6A7B-E917-201A4E603455}"/>
              </a:ext>
            </a:extLst>
          </p:cNvPr>
          <p:cNvSpPr txBox="1"/>
          <p:nvPr/>
        </p:nvSpPr>
        <p:spPr>
          <a:xfrm>
            <a:off x="182263" y="2947796"/>
            <a:ext cx="9292087" cy="31239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200" dirty="0">
                <a:latin typeface="+mj-ea"/>
                <a:ea typeface="+mj-ea"/>
              </a:rPr>
              <a:t>・　曳網中は、ワープの状態、ワープ張力、船速の変化などに常に注意</a:t>
            </a:r>
            <a:endParaRPr kumimoji="1" lang="en-US" altLang="ja-JP" sz="2200" dirty="0">
              <a:latin typeface="+mj-ea"/>
              <a:ea typeface="+mj-ea"/>
            </a:endParaRPr>
          </a:p>
          <a:p>
            <a:r>
              <a:rPr kumimoji="1" lang="ja-JP" altLang="en-US" sz="2200" dirty="0">
                <a:latin typeface="+mj-ea"/>
                <a:ea typeface="+mj-ea"/>
              </a:rPr>
              <a:t>　を払い、漁具監視装置等を活用してオッターボード間隔、網口高さ、</a:t>
            </a:r>
            <a:endParaRPr kumimoji="1" lang="en-US" altLang="ja-JP" sz="2200" dirty="0">
              <a:latin typeface="+mj-ea"/>
              <a:ea typeface="+mj-ea"/>
            </a:endParaRPr>
          </a:p>
          <a:p>
            <a:r>
              <a:rPr kumimoji="1" lang="ja-JP" altLang="en-US" sz="2200" dirty="0">
                <a:latin typeface="+mj-ea"/>
                <a:ea typeface="+mj-ea"/>
              </a:rPr>
              <a:t>　魚群探知機によって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海底の状態を監視</a:t>
            </a:r>
            <a:r>
              <a:rPr kumimoji="1" lang="ja-JP" altLang="en-US" sz="2200" dirty="0">
                <a:latin typeface="+mj-ea"/>
                <a:ea typeface="+mj-ea"/>
              </a:rPr>
              <a:t>します。</a:t>
            </a:r>
            <a:endParaRPr kumimoji="1" lang="en-US" altLang="ja-JP" sz="2200" dirty="0">
              <a:latin typeface="+mj-ea"/>
              <a:ea typeface="+mj-ea"/>
            </a:endParaRPr>
          </a:p>
          <a:p>
            <a:endParaRPr kumimoji="1" lang="ja-JP" altLang="en-US" sz="1050" dirty="0">
              <a:latin typeface="+mj-ea"/>
              <a:ea typeface="+mj-ea"/>
            </a:endParaRPr>
          </a:p>
          <a:p>
            <a:r>
              <a:rPr kumimoji="1" lang="ja-JP" altLang="en-US" sz="2200" dirty="0">
                <a:latin typeface="+mj-ea"/>
                <a:ea typeface="+mj-ea"/>
              </a:rPr>
              <a:t>・　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海底に障害物が事前に発見された場合</a:t>
            </a:r>
            <a:r>
              <a:rPr kumimoji="1" lang="ja-JP" altLang="en-US" sz="2200" dirty="0">
                <a:latin typeface="+mj-ea"/>
                <a:ea typeface="+mj-ea"/>
              </a:rPr>
              <a:t>、船速の増速とトロール</a:t>
            </a:r>
            <a:endParaRPr kumimoji="1" lang="en-US" altLang="ja-JP" sz="2200" dirty="0">
              <a:latin typeface="+mj-ea"/>
              <a:ea typeface="+mj-ea"/>
            </a:endParaRPr>
          </a:p>
          <a:p>
            <a:r>
              <a:rPr kumimoji="1" lang="ja-JP" altLang="en-US" sz="2200" dirty="0">
                <a:latin typeface="+mj-ea"/>
                <a:ea typeface="+mj-ea"/>
              </a:rPr>
              <a:t>　ウィンチによるワイヤー巻き込みの併用で、速やかに漁網を</a:t>
            </a:r>
            <a:endParaRPr kumimoji="1" lang="en-US" altLang="ja-JP" sz="2200" dirty="0">
              <a:latin typeface="+mj-ea"/>
              <a:ea typeface="+mj-ea"/>
            </a:endParaRPr>
          </a:p>
          <a:p>
            <a:r>
              <a:rPr kumimoji="1" lang="ja-JP" altLang="en-US" sz="2200" dirty="0">
                <a:latin typeface="+mj-ea"/>
                <a:ea typeface="+mj-ea"/>
              </a:rPr>
              <a:t>　離底させる方法が有効です。</a:t>
            </a:r>
          </a:p>
          <a:p>
            <a:endParaRPr kumimoji="1" lang="en-US" altLang="ja-JP" sz="1050" dirty="0">
              <a:latin typeface="+mj-ea"/>
              <a:ea typeface="+mj-ea"/>
            </a:endParaRPr>
          </a:p>
          <a:p>
            <a:r>
              <a:rPr kumimoji="1" lang="ja-JP" altLang="en-US" sz="2200" dirty="0">
                <a:latin typeface="+mj-ea"/>
                <a:ea typeface="+mj-ea"/>
              </a:rPr>
              <a:t>・　</a:t>
            </a:r>
            <a:r>
              <a:rPr kumimoji="1" lang="ja-JP" altLang="en-US" sz="2200" dirty="0">
                <a:solidFill>
                  <a:srgbClr val="FF0000"/>
                </a:solidFill>
                <a:latin typeface="+mj-ea"/>
                <a:ea typeface="+mj-ea"/>
              </a:rPr>
              <a:t>張力が急上昇した場合</a:t>
            </a:r>
            <a:r>
              <a:rPr kumimoji="1" lang="ja-JP" altLang="en-US" sz="2200" dirty="0">
                <a:latin typeface="+mj-ea"/>
                <a:ea typeface="+mj-ea"/>
              </a:rPr>
              <a:t>は、直ちに船速を減速するとと</a:t>
            </a:r>
            <a:endParaRPr kumimoji="1" lang="en-US" altLang="ja-JP" sz="2200" dirty="0">
              <a:latin typeface="+mj-ea"/>
              <a:ea typeface="+mj-ea"/>
            </a:endParaRPr>
          </a:p>
          <a:p>
            <a:r>
              <a:rPr kumimoji="1" lang="ja-JP" altLang="en-US" sz="2200" dirty="0">
                <a:latin typeface="+mj-ea"/>
                <a:ea typeface="+mj-ea"/>
              </a:rPr>
              <a:t>　もにワープ繰り出しを行い、張力の上昇を止めます。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7FB2C7B-8C9D-83D4-1065-9385E2AA23F2}"/>
              </a:ext>
            </a:extLst>
          </p:cNvPr>
          <p:cNvSpPr txBox="1"/>
          <p:nvPr/>
        </p:nvSpPr>
        <p:spPr>
          <a:xfrm>
            <a:off x="182263" y="2372761"/>
            <a:ext cx="49645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2400" dirty="0">
                <a:solidFill>
                  <a:srgbClr val="FF0000"/>
                </a:solidFill>
                <a:highlight>
                  <a:srgbClr val="FFE699"/>
                </a:highlight>
                <a:latin typeface="+mn-ea"/>
              </a:rPr>
              <a:t>【</a:t>
            </a:r>
            <a:r>
              <a:rPr kumimoji="1" lang="ja-JP" altLang="en-US" sz="2400" dirty="0">
                <a:solidFill>
                  <a:srgbClr val="FF0000"/>
                </a:solidFill>
                <a:highlight>
                  <a:srgbClr val="FFE699"/>
                </a:highlight>
                <a:latin typeface="+mn-ea"/>
              </a:rPr>
              <a:t>対策</a:t>
            </a:r>
            <a:r>
              <a:rPr kumimoji="1" lang="en-US" altLang="ja-JP" sz="2400" dirty="0">
                <a:solidFill>
                  <a:srgbClr val="FF0000"/>
                </a:solidFill>
                <a:highlight>
                  <a:srgbClr val="FFE699"/>
                </a:highlight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092091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4DDD3A-7787-CA33-BDFD-728AEAF284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51" y="2"/>
            <a:ext cx="9905249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9903420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DE55DC-5A96-A5F3-1ACA-A7C9F1DFC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20100" y="5578475"/>
            <a:ext cx="928074" cy="66992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E19FEFA5-F69B-4463-85F3-6BA87B34B307}" type="slidenum">
              <a:rPr kumimoji="1" lang="en-US" altLang="ja-JP" sz="3200" b="0" i="0" kern="120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6</a:t>
            </a:fld>
            <a:endParaRPr kumimoji="1" lang="en-US" altLang="ja-JP" sz="3200" b="0" i="0" kern="1200">
              <a:solidFill>
                <a:srgbClr val="FFFFFF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397F99F-51A1-B415-49A5-84674C56EBB1}"/>
              </a:ext>
            </a:extLst>
          </p:cNvPr>
          <p:cNvSpPr txBox="1"/>
          <p:nvPr/>
        </p:nvSpPr>
        <p:spPr>
          <a:xfrm>
            <a:off x="384463" y="609600"/>
            <a:ext cx="9292087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  <a:highlight>
                  <a:srgbClr val="FFE699"/>
                </a:highlight>
                <a:latin typeface="+mj-ea"/>
                <a:ea typeface="+mj-ea"/>
              </a:rPr>
              <a:t>固着解消の基本手順（</a:t>
            </a:r>
            <a:r>
              <a:rPr kumimoji="1" lang="en-US" altLang="ja-JP" sz="2800" dirty="0">
                <a:solidFill>
                  <a:srgbClr val="FF0000"/>
                </a:solidFill>
                <a:highlight>
                  <a:srgbClr val="FFE699"/>
                </a:highlight>
                <a:latin typeface="+mj-ea"/>
                <a:ea typeface="+mj-ea"/>
              </a:rPr>
              <a:t>※</a:t>
            </a:r>
            <a:r>
              <a:rPr kumimoji="1" lang="ja-JP" altLang="en-US" sz="2800" dirty="0">
                <a:solidFill>
                  <a:srgbClr val="FF0000"/>
                </a:solidFill>
                <a:highlight>
                  <a:srgbClr val="FFE699"/>
                </a:highlight>
                <a:latin typeface="+mj-ea"/>
                <a:ea typeface="+mj-ea"/>
              </a:rPr>
              <a:t>）</a:t>
            </a:r>
          </a:p>
          <a:p>
            <a:endParaRPr kumimoji="1" lang="en-US" altLang="ja-JP" sz="2000" dirty="0">
              <a:latin typeface="+mj-ea"/>
              <a:ea typeface="+mj-ea"/>
            </a:endParaRPr>
          </a:p>
          <a:p>
            <a:pPr marL="457200" indent="-457200">
              <a:buAutoNum type="circleNumDbPlain"/>
            </a:pPr>
            <a:r>
              <a:rPr kumimoji="1" lang="ja-JP" altLang="en-US" sz="2400" dirty="0">
                <a:latin typeface="+mj-ea"/>
                <a:ea typeface="+mj-ea"/>
              </a:rPr>
              <a:t>船が停止したらワープの進出を止め、機関停止</a:t>
            </a:r>
            <a:endParaRPr kumimoji="1" lang="en-US" altLang="ja-JP" sz="2400" dirty="0">
              <a:latin typeface="+mj-ea"/>
              <a:ea typeface="+mj-ea"/>
            </a:endParaRPr>
          </a:p>
          <a:p>
            <a:r>
              <a:rPr kumimoji="1" lang="ja-JP" altLang="en-US" sz="2400" dirty="0">
                <a:latin typeface="+mj-ea"/>
                <a:ea typeface="+mj-ea"/>
              </a:rPr>
              <a:t>　（クラッチオフ）</a:t>
            </a:r>
            <a:endParaRPr kumimoji="1" lang="en-US" altLang="ja-JP" sz="2400" dirty="0">
              <a:latin typeface="+mj-ea"/>
              <a:ea typeface="+mj-ea"/>
            </a:endParaRPr>
          </a:p>
          <a:p>
            <a:endParaRPr kumimoji="1" lang="ja-JP" altLang="en-US" sz="2400" dirty="0">
              <a:latin typeface="+mj-ea"/>
              <a:ea typeface="+mj-ea"/>
            </a:endParaRPr>
          </a:p>
          <a:p>
            <a:pPr marL="457200" indent="-457200">
              <a:buAutoNum type="circleNumDbPlain" startAt="2"/>
            </a:pPr>
            <a:r>
              <a:rPr kumimoji="1" lang="ja-JP" altLang="en-US" sz="2400" dirty="0">
                <a:latin typeface="+mj-ea"/>
                <a:ea typeface="+mj-ea"/>
              </a:rPr>
              <a:t>ワープや漁具が船底方向に吸い込まれて、推進器や舵に絡まらないように、ゆっくりワープを巻込みながら障害物の真上まで微速で移動</a:t>
            </a:r>
            <a:endParaRPr kumimoji="1" lang="en-US" altLang="ja-JP" sz="2400" dirty="0">
              <a:latin typeface="+mj-ea"/>
              <a:ea typeface="+mj-ea"/>
            </a:endParaRPr>
          </a:p>
          <a:p>
            <a:pPr marL="457200" indent="-457200">
              <a:buAutoNum type="circleNumDbPlain" startAt="2"/>
            </a:pPr>
            <a:endParaRPr kumimoji="1" lang="ja-JP" altLang="en-US" sz="2400" dirty="0">
              <a:latin typeface="+mj-ea"/>
              <a:ea typeface="+mj-ea"/>
            </a:endParaRPr>
          </a:p>
          <a:p>
            <a:r>
              <a:rPr kumimoji="1" lang="ja-JP" altLang="en-US" sz="2400" dirty="0">
                <a:latin typeface="+mj-ea"/>
                <a:ea typeface="+mj-ea"/>
              </a:rPr>
              <a:t>③　固着地点の直上付近で取り外し作業を開始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D2BFE18-FA7C-5A77-BB52-CB02B6F6CD46}"/>
              </a:ext>
            </a:extLst>
          </p:cNvPr>
          <p:cNvSpPr txBox="1"/>
          <p:nvPr/>
        </p:nvSpPr>
        <p:spPr>
          <a:xfrm>
            <a:off x="384463" y="5874684"/>
            <a:ext cx="68813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04800" algn="just"/>
            <a:r>
              <a:rPr lang="ja-JP" altLang="ja-JP" sz="14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※　船尾トロール漁業入門</a:t>
            </a:r>
            <a:r>
              <a:rPr lang="en-US" altLang="ja-JP" sz="14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(P.92)</a:t>
            </a:r>
            <a:r>
              <a:rPr lang="ja-JP" altLang="ja-JP" sz="14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　津田初二中谷三男　</a:t>
            </a:r>
            <a:endParaRPr lang="en-US" altLang="ja-JP" sz="14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indent="304800" algn="just"/>
            <a:r>
              <a:rPr lang="ja-JP" altLang="en-US" sz="1400" kern="100" dirty="0">
                <a:latin typeface="+mj-ea"/>
                <a:ea typeface="+mj-ea"/>
                <a:cs typeface="Times New Roman" panose="02020603050405020304" pitchFamily="18" charset="0"/>
              </a:rPr>
              <a:t>　　</a:t>
            </a:r>
            <a:r>
              <a:rPr lang="en-US" altLang="ja-JP" sz="14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1981</a:t>
            </a:r>
            <a:r>
              <a:rPr lang="ja-JP" altLang="ja-JP" sz="14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年</a:t>
            </a:r>
            <a:r>
              <a:rPr lang="en-US" altLang="ja-JP" sz="14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9</a:t>
            </a:r>
            <a:r>
              <a:rPr lang="ja-JP" altLang="ja-JP" sz="1400" kern="100" dirty="0">
                <a:effectLst/>
                <a:latin typeface="+mj-ea"/>
                <a:ea typeface="+mj-ea"/>
                <a:cs typeface="Times New Roman" panose="02020603050405020304" pitchFamily="18" charset="0"/>
              </a:rPr>
              <a:t>月成山堂書店</a:t>
            </a:r>
          </a:p>
        </p:txBody>
      </p:sp>
    </p:spTree>
    <p:extLst>
      <p:ext uri="{BB962C8B-B14F-4D97-AF65-F5344CB8AC3E}">
        <p14:creationId xmlns:p14="http://schemas.microsoft.com/office/powerpoint/2010/main" val="13309867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7A7C73-08B6-D6FD-E7E6-9ABC702A5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685259" y="8467"/>
            <a:ext cx="3095625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962888" y="91545"/>
            <a:ext cx="4940532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879107" y="228600"/>
            <a:ext cx="4024313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0367" y="32278"/>
            <a:ext cx="3943054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374408" y="609601"/>
            <a:ext cx="3529012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4609862E-48F9-45AC-8D44-67A0268A7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1" y="2"/>
            <a:ext cx="9906000" cy="6858000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Snip Diagonal Corner Rectangle 6">
            <a:extLst>
              <a:ext uri="{FF2B5EF4-FFF2-40B4-BE49-F238E27FC236}">
                <a16:creationId xmlns:a16="http://schemas.microsoft.com/office/drawing/2014/main" id="{2D5EEA8B-2D86-4D1D-96B3-6B8290303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51" y="2"/>
            <a:ext cx="9905249" cy="6857998"/>
          </a:xfrm>
          <a:prstGeom prst="snip2DiagRect">
            <a:avLst>
              <a:gd name="adj1" fmla="val 0"/>
              <a:gd name="adj2" fmla="val 37605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51812818-2790-7F6D-D599-34683A476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1461" y="685799"/>
            <a:ext cx="6500813" cy="29718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defRPr/>
            </a:pPr>
            <a:r>
              <a:rPr lang="ja-JP" altLang="en-US" sz="4800" spc="-100" dirty="0"/>
              <a:t>（３）ロープの破断の</a:t>
            </a:r>
            <a:br>
              <a:rPr lang="en-US" altLang="ja-JP" sz="4800" spc="-100" dirty="0"/>
            </a:br>
            <a:r>
              <a:rPr lang="ja-JP" altLang="en-US" sz="4800" spc="-100" dirty="0"/>
              <a:t>　　危険性 </a:t>
            </a:r>
            <a:endParaRPr lang="en-US" altLang="ja-JP" sz="4800" spc="-1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AAC0CF-63D3-3939-16C1-0B1B84D0A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20100" y="5578475"/>
            <a:ext cx="928074" cy="66992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E19FEFA5-F69B-4463-85F3-6BA87B34B307}" type="slidenum">
              <a:rPr kumimoji="1" lang="en-US" altLang="ja-JP" sz="3200" b="0" i="0" kern="1200" dirty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7</a:t>
            </a:fld>
            <a:endParaRPr kumimoji="1" lang="en-US" altLang="ja-JP" sz="3200" b="0" i="0" kern="1200" dirty="0">
              <a:solidFill>
                <a:schemeClr val="bg2">
                  <a:lumMod val="50000"/>
                </a:schemeClr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8887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C6701D-C6EF-89EC-326A-E09A7DA7A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51" y="2"/>
            <a:ext cx="9905249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9903420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6464680-15B6-7303-D528-1D11961AA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20100" y="5578475"/>
            <a:ext cx="928074" cy="66992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</a:pPr>
            <a:fld id="{E19FEFA5-F69B-4463-85F3-6BA87B34B307}" type="slidenum">
              <a:rPr kumimoji="1" lang="en-US" altLang="ja-JP" sz="3200" b="0" i="0" kern="1200">
                <a:solidFill>
                  <a:srgbClr val="FFFFFF"/>
                </a:solidFill>
                <a:effectLst/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8</a:t>
            </a:fld>
            <a:endParaRPr kumimoji="1" lang="en-US" altLang="ja-JP" sz="3200" b="0" i="0" kern="1200">
              <a:solidFill>
                <a:srgbClr val="FFFFFF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DAC5AFF-5F72-0B1E-CA9E-0F2452349210}"/>
              </a:ext>
            </a:extLst>
          </p:cNvPr>
          <p:cNvSpPr txBox="1"/>
          <p:nvPr/>
        </p:nvSpPr>
        <p:spPr>
          <a:xfrm>
            <a:off x="306955" y="468211"/>
            <a:ext cx="9292087" cy="28007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+mj-ea"/>
                <a:ea typeface="+mj-ea"/>
              </a:rPr>
              <a:t>✓　漁ろう作業では多種多様なロープ類を使用しますが、以下の</a:t>
            </a:r>
            <a:endParaRPr kumimoji="1" lang="en-US" altLang="ja-JP" sz="2400" dirty="0">
              <a:latin typeface="+mj-ea"/>
              <a:ea typeface="+mj-ea"/>
            </a:endParaRPr>
          </a:p>
          <a:p>
            <a:r>
              <a:rPr kumimoji="1" lang="ja-JP" altLang="en-US" sz="2400" dirty="0">
                <a:latin typeface="+mj-ea"/>
                <a:ea typeface="+mj-ea"/>
              </a:rPr>
              <a:t>　要因により重大事故を引き起こす可能性があります。</a:t>
            </a:r>
          </a:p>
          <a:p>
            <a:endParaRPr kumimoji="1" lang="ja-JP" altLang="en-US" sz="2400" dirty="0">
              <a:latin typeface="+mj-ea"/>
              <a:ea typeface="+mj-ea"/>
            </a:endParaRPr>
          </a:p>
          <a:p>
            <a:r>
              <a:rPr kumimoji="1" lang="ja-JP" altLang="en-US" sz="2800" dirty="0">
                <a:solidFill>
                  <a:srgbClr val="FF0000"/>
                </a:solidFill>
                <a:latin typeface="+mj-ea"/>
                <a:ea typeface="+mj-ea"/>
              </a:rPr>
              <a:t>・　ロープ類の劣化の見落とし</a:t>
            </a:r>
          </a:p>
          <a:p>
            <a:r>
              <a:rPr kumimoji="1" lang="ja-JP" altLang="en-US" sz="2800" dirty="0">
                <a:solidFill>
                  <a:srgbClr val="FF0000"/>
                </a:solidFill>
                <a:latin typeface="+mj-ea"/>
                <a:ea typeface="+mj-ea"/>
              </a:rPr>
              <a:t>・　ロープの安全荷重を超える張力の過負荷</a:t>
            </a:r>
          </a:p>
          <a:p>
            <a:r>
              <a:rPr kumimoji="1" lang="ja-JP" altLang="en-US" sz="2800" dirty="0">
                <a:solidFill>
                  <a:srgbClr val="FF0000"/>
                </a:solidFill>
                <a:latin typeface="+mj-ea"/>
                <a:ea typeface="+mj-ea"/>
              </a:rPr>
              <a:t>・　ロープの摩擦による擦れ</a:t>
            </a:r>
          </a:p>
          <a:p>
            <a:endParaRPr kumimoji="1" lang="ja-JP" altLang="en-US" sz="2000" dirty="0">
              <a:latin typeface="+mj-ea"/>
              <a:ea typeface="+mj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19D78C6-8C63-5A19-0F58-4C5201E3FB38}"/>
              </a:ext>
            </a:extLst>
          </p:cNvPr>
          <p:cNvSpPr txBox="1"/>
          <p:nvPr/>
        </p:nvSpPr>
        <p:spPr>
          <a:xfrm>
            <a:off x="306956" y="3737779"/>
            <a:ext cx="9292087" cy="20005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+mj-ea"/>
                <a:ea typeface="+mj-ea"/>
              </a:rPr>
              <a:t>✓　作業中にロープやワイヤーが破断すると、以下の事故が生じ</a:t>
            </a:r>
            <a:endParaRPr kumimoji="1" lang="en-US" altLang="ja-JP" sz="2400" dirty="0">
              <a:latin typeface="+mj-ea"/>
              <a:ea typeface="+mj-ea"/>
            </a:endParaRPr>
          </a:p>
          <a:p>
            <a:r>
              <a:rPr kumimoji="1" lang="ja-JP" altLang="en-US" sz="2400" dirty="0">
                <a:latin typeface="+mj-ea"/>
                <a:ea typeface="+mj-ea"/>
              </a:rPr>
              <a:t>　る恐れがあります。</a:t>
            </a:r>
            <a:endParaRPr kumimoji="1" lang="en-US" altLang="ja-JP" sz="2400" dirty="0">
              <a:latin typeface="+mj-ea"/>
              <a:ea typeface="+mj-ea"/>
            </a:endParaRPr>
          </a:p>
          <a:p>
            <a:endParaRPr kumimoji="1" lang="ja-JP" altLang="en-US" sz="2000" dirty="0">
              <a:latin typeface="+mj-ea"/>
              <a:ea typeface="+mj-ea"/>
            </a:endParaRPr>
          </a:p>
          <a:p>
            <a:r>
              <a:rPr kumimoji="1" lang="ja-JP" altLang="en-US" sz="2800" dirty="0">
                <a:solidFill>
                  <a:srgbClr val="FF0000"/>
                </a:solidFill>
                <a:latin typeface="+mj-ea"/>
                <a:ea typeface="+mj-ea"/>
              </a:rPr>
              <a:t>・　漁具の亡失や重量物の落下</a:t>
            </a:r>
          </a:p>
          <a:p>
            <a:r>
              <a:rPr kumimoji="1" lang="ja-JP" altLang="en-US" sz="2800" dirty="0">
                <a:solidFill>
                  <a:srgbClr val="FF0000"/>
                </a:solidFill>
                <a:latin typeface="+mj-ea"/>
                <a:ea typeface="+mj-ea"/>
              </a:rPr>
              <a:t>・　切断されたロープの反動による人的被害</a:t>
            </a:r>
          </a:p>
        </p:txBody>
      </p:sp>
    </p:spTree>
    <p:extLst>
      <p:ext uri="{BB962C8B-B14F-4D97-AF65-F5344CB8AC3E}">
        <p14:creationId xmlns:p14="http://schemas.microsoft.com/office/powerpoint/2010/main" val="98726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スライス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スライス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スライ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645845FE584949A9DAF21575ECBFFF" ma:contentTypeVersion="19" ma:contentTypeDescription="新しいドキュメントを作成します。" ma:contentTypeScope="" ma:versionID="5a04591ab43e10d08264caac865ccc95">
  <xsd:schema xmlns:xsd="http://www.w3.org/2001/XMLSchema" xmlns:xs="http://www.w3.org/2001/XMLSchema" xmlns:p="http://schemas.microsoft.com/office/2006/metadata/properties" xmlns:ns2="f8d93d72-e8f0-4c90-8ce1-a9548ccb60bb" xmlns:ns3="85ec59af-1a16-40a0-b163-384e34c79a5c" targetNamespace="http://schemas.microsoft.com/office/2006/metadata/properties" ma:root="true" ma:fieldsID="3eda81e7edba17f1144cf4b96702d7a8" ns2:_="" ns3:_="">
    <xsd:import namespace="f8d93d72-e8f0-4c90-8ce1-a9548ccb60bb"/>
    <xsd:import namespace="85ec59af-1a16-40a0-b163-384e34c79a5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response" minOccurs="0"/>
                <xsd:element ref="ns2:name" minOccurs="0"/>
                <xsd:element ref="ns2:Emai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d93d72-e8f0-4c90-8ce1-a9548ccb60bb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esponse" ma:index="24" nillable="true" ma:displayName="response" ma:format="Dropdown" ma:internalName="response">
      <xsd:simpleType>
        <xsd:restriction base="dms:Text">
          <xsd:maxLength value="255"/>
        </xsd:restriction>
      </xsd:simpleType>
    </xsd:element>
    <xsd:element name="name" ma:index="25" nillable="true" ma:displayName="name" ma:format="Dropdown" ma:internalName="name">
      <xsd:simpleType>
        <xsd:restriction base="dms:Text">
          <xsd:maxLength value="255"/>
        </xsd:restriction>
      </xsd:simpleType>
    </xsd:element>
    <xsd:element name="Email" ma:index="26" nillable="true" ma:displayName="Email" ma:format="Dropdown" ma:internalName="Email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e63d719b-d03e-426f-a0a8-ceada2aff59c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8d93d72-e8f0-4c90-8ce1-a9548ccb60bb">
      <Terms xmlns="http://schemas.microsoft.com/office/infopath/2007/PartnerControls"/>
    </lcf76f155ced4ddcb4097134ff3c332f>
    <TaxCatchAll xmlns="85ec59af-1a16-40a0-b163-384e34c79a5c" xsi:nil="true"/>
    <_x4f5c__x6210__x65e5__x6642_ xmlns="f8d93d72-e8f0-4c90-8ce1-a9548ccb60bb" xsi:nil="true"/>
    <response xmlns="f8d93d72-e8f0-4c90-8ce1-a9548ccb60bb" xsi:nil="true"/>
    <Email xmlns="f8d93d72-e8f0-4c90-8ce1-a9548ccb60bb" xsi:nil="true"/>
    <name xmlns="f8d93d72-e8f0-4c90-8ce1-a9548ccb60bb" xsi:nil="true"/>
  </documentManagement>
</p:properties>
</file>

<file path=customXml/itemProps1.xml><?xml version="1.0" encoding="utf-8"?>
<ds:datastoreItem xmlns:ds="http://schemas.openxmlformats.org/officeDocument/2006/customXml" ds:itemID="{25AAD7DB-1019-46BA-8795-1B1BEAC935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F119CB-6E27-4E36-BE54-DB62EBC2A1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d93d72-e8f0-4c90-8ce1-a9548ccb60bb"/>
    <ds:schemaRef ds:uri="85ec59af-1a16-40a0-b163-384e34c79a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16AF19-F897-4169-950E-6B4A978D7C34}">
  <ds:schemaRefs>
    <ds:schemaRef ds:uri="f8d93d72-e8f0-4c90-8ce1-a9548ccb60bb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85ec59af-1a16-40a0-b163-384e34c79a5c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3650</TotalTime>
  <Words>866</Words>
  <Application>Microsoft Office PowerPoint</Application>
  <PresentationFormat>A4 210 x 297 mm</PresentationFormat>
  <Paragraphs>98</Paragraphs>
  <Slides>11</Slides>
  <Notes>6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  <vt:variant>
        <vt:lpstr>目的別スライド ショー</vt:lpstr>
      </vt:variant>
      <vt:variant>
        <vt:i4>1</vt:i4>
      </vt:variant>
    </vt:vector>
  </HeadingPairs>
  <TitlesOfParts>
    <vt:vector size="19" baseType="lpstr">
      <vt:lpstr>ＭＳ Ｐゴシック</vt:lpstr>
      <vt:lpstr>ＭＳ ゴシック</vt:lpstr>
      <vt:lpstr>メイリオ</vt:lpstr>
      <vt:lpstr>游ゴシック</vt:lpstr>
      <vt:lpstr>Century Gothic</vt:lpstr>
      <vt:lpstr>Wingdings 3</vt:lpstr>
      <vt:lpstr>スライス</vt:lpstr>
      <vt:lpstr>Ⅱ.漁ろう操船に関する知識  ４．漁具の固着の際の対応</vt:lpstr>
      <vt:lpstr>PowerPoint プレゼンテーション</vt:lpstr>
      <vt:lpstr>（１）漁具等の交錯 　　への対応</vt:lpstr>
      <vt:lpstr>PowerPoint プレゼンテーション</vt:lpstr>
      <vt:lpstr>（２）海底障害物への 　　固着の対応</vt:lpstr>
      <vt:lpstr>PowerPoint プレゼンテーション</vt:lpstr>
      <vt:lpstr>PowerPoint プレゼンテーション</vt:lpstr>
      <vt:lpstr>（３）ロープの破断の 　　危険性 </vt:lpstr>
      <vt:lpstr>PowerPoint プレゼンテーション</vt:lpstr>
      <vt:lpstr>PowerPoint プレゼンテーション</vt:lpstr>
      <vt:lpstr>PowerPoint プレゼンテーション</vt:lpstr>
      <vt:lpstr>目的別スライド ショー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水産基本計画の フォローアップについて</dc:title>
  <dc:creator>kazuo_imura240</dc:creator>
  <cp:lastModifiedBy>小川 柚葉</cp:lastModifiedBy>
  <cp:revision>20</cp:revision>
  <cp:lastPrinted>2025-05-16T09:49:47Z</cp:lastPrinted>
  <dcterms:created xsi:type="dcterms:W3CDTF">2019-10-28T09:07:14Z</dcterms:created>
  <dcterms:modified xsi:type="dcterms:W3CDTF">2025-12-18T04:48:36Z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0x01010027645845FE584949A9DAF21575ECBFFF</vt:lpwstr>
  </property>
  <property fmtid="{D5CDD505-2E9C-101B-9397-08002B2CF9AE}" pid="3" name="MediaServiceImageTags">
    <vt:lpwstr/>
  </property>
</Properties>
</file>